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58" r:id="rId8"/>
    <p:sldId id="259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64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7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07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76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0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97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96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65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05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29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6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B30153-839B-41C5-85F6-DC5BA041730F}" type="datetimeFigureOut">
              <a:rPr lang="en-US" smtClean="0"/>
              <a:t>6/1/2021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FDCBB-8C07-4D3A-97F0-4E7BD7E00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80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fif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11" Type="http://schemas.openxmlformats.org/officeDocument/2006/relationships/image" Target="../media/image10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fif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fif"/><Relationship Id="rId2" Type="http://schemas.openxmlformats.org/officeDocument/2006/relationships/image" Target="../media/image37.jf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fif"/><Relationship Id="rId4" Type="http://schemas.openxmlformats.org/officeDocument/2006/relationships/image" Target="../media/image3.jf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fif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g"/><Relationship Id="rId4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fif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jf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g"/><Relationship Id="rId4" Type="http://schemas.openxmlformats.org/officeDocument/2006/relationships/image" Target="../media/image5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9.jpg"/><Relationship Id="rId4" Type="http://schemas.openxmlformats.org/officeDocument/2006/relationships/image" Target="../media/image5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f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f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.jfif"/><Relationship Id="rId7" Type="http://schemas.openxmlformats.org/officeDocument/2006/relationships/image" Target="../media/image6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g"/><Relationship Id="rId5" Type="http://schemas.openxmlformats.org/officeDocument/2006/relationships/image" Target="../media/image33.jfif"/><Relationship Id="rId4" Type="http://schemas.openxmlformats.org/officeDocument/2006/relationships/image" Target="../media/image32.jpg"/><Relationship Id="rId9" Type="http://schemas.openxmlformats.org/officeDocument/2006/relationships/image" Target="../media/image3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60500" y="-922337"/>
            <a:ext cx="9144000" cy="2387600"/>
          </a:xfrm>
        </p:spPr>
        <p:txBody>
          <a:bodyPr>
            <a:normAutofit/>
          </a:bodyPr>
          <a:lstStyle/>
          <a:p>
            <a:r>
              <a:rPr lang="bg-BG" sz="72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ГОРИТЕ НА ВИТОША</a:t>
            </a:r>
            <a:endParaRPr lang="en-US" sz="72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8192">
            <a:off x="660692" y="1661792"/>
            <a:ext cx="1561870" cy="2086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421" y="1465263"/>
            <a:ext cx="1596391" cy="20739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164" y="1535089"/>
            <a:ext cx="2568451" cy="174052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507" y="1509540"/>
            <a:ext cx="1746919" cy="23292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798" y="3103211"/>
            <a:ext cx="1928346" cy="221967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71" y="3937792"/>
            <a:ext cx="1837755" cy="275663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324" y="3823514"/>
            <a:ext cx="1847850" cy="24669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600" y="1449599"/>
            <a:ext cx="2303133" cy="134349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982" y="3743468"/>
            <a:ext cx="2811344" cy="21668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7026" y="4801943"/>
            <a:ext cx="2590800" cy="176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ЛЕСКА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20" y="770176"/>
            <a:ext cx="3904561" cy="29246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849" y="2842102"/>
            <a:ext cx="5142293" cy="380253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8142" y="307657"/>
            <a:ext cx="4043858" cy="274034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371" y="3589019"/>
            <a:ext cx="3581400" cy="284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184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ГЛОГ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700" y="872332"/>
            <a:ext cx="7472516" cy="37149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993" y="3733800"/>
            <a:ext cx="4632007" cy="30823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9" y="3733800"/>
            <a:ext cx="42862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357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ЧАШКОДРЯН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3225" y="938876"/>
            <a:ext cx="3796393" cy="56905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938876"/>
            <a:ext cx="3595686" cy="43471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957" y="3550920"/>
            <a:ext cx="4031848" cy="31851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455295"/>
            <a:ext cx="22860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740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КЪПИНА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6" y="1044689"/>
            <a:ext cx="4462704" cy="25121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56" y="3764280"/>
            <a:ext cx="4474604" cy="29776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579" y="1822673"/>
            <a:ext cx="4278501" cy="424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8261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   ШИПКА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377" y="-27304"/>
            <a:ext cx="4561703" cy="381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396" y="3360976"/>
            <a:ext cx="6079266" cy="35462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0029"/>
            <a:ext cx="5059680" cy="3366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4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ДРЯН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149" y="3261860"/>
            <a:ext cx="4748676" cy="35651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477" y="327752"/>
            <a:ext cx="4698092" cy="35127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233" y="167640"/>
            <a:ext cx="4364324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319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МАЛИНА</a:t>
            </a:r>
            <a:b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</a:b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22" y="3899217"/>
            <a:ext cx="3566160" cy="26746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040" y="1531461"/>
            <a:ext cx="3616960" cy="54254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943" y="1028541"/>
            <a:ext cx="5211097" cy="391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255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ЧЕРНА БОРОВИНКА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7272"/>
            <a:ext cx="6107430" cy="38063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67" y="2057400"/>
            <a:ext cx="6310367" cy="446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7817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8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ТРЕВИСТИ РАСТЕНИЯ</a:t>
            </a:r>
            <a:endParaRPr lang="en-US" sz="8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226" y="4214495"/>
            <a:ext cx="3477887" cy="2374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653" y="1536700"/>
            <a:ext cx="4104193" cy="376999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05" y="2735346"/>
            <a:ext cx="2690695" cy="398200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813" y="1016000"/>
            <a:ext cx="3919477" cy="302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01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ГОРСКА ЛИВАДИНА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88" y="1554480"/>
            <a:ext cx="3385392" cy="50100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420" y="1554480"/>
            <a:ext cx="352044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5302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8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ДЪРВЕТА</a:t>
            </a:r>
            <a:endParaRPr lang="en-US" sz="8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87" y="526761"/>
            <a:ext cx="1878013" cy="25085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12" y="1325563"/>
            <a:ext cx="2398084" cy="31155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441" y="1011768"/>
            <a:ext cx="1930400" cy="25738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541" y="4004487"/>
            <a:ext cx="1866900" cy="2667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3873114"/>
            <a:ext cx="1929820" cy="25730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0333" y="3647834"/>
            <a:ext cx="3486150" cy="302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092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ЧЕРНО СЕКИРЧЕ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715" y="0"/>
            <a:ext cx="3202207" cy="48623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513" y="3672841"/>
            <a:ext cx="4815575" cy="31851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" y="869703"/>
            <a:ext cx="3779520" cy="34717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56" y="3999862"/>
            <a:ext cx="4631918" cy="316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749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ПЛАНИНСКО ОМАЙНИЧЕ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" y="1061664"/>
            <a:ext cx="3942080" cy="26918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519" y="2539159"/>
            <a:ext cx="3178157" cy="416612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268" y="1081673"/>
            <a:ext cx="3037840" cy="27210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660" y="3489642"/>
            <a:ext cx="2067197" cy="3215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59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ГОРСКА ЯГОДА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654" y="1325563"/>
            <a:ext cx="5320665" cy="41010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9386" y="304800"/>
            <a:ext cx="2807317" cy="2819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59" y="3715042"/>
            <a:ext cx="3248025" cy="299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980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600" y="-20637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СМЪРЧ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3122">
            <a:off x="7426058" y="3192934"/>
            <a:ext cx="4689742" cy="26379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5066">
            <a:off x="406400" y="552450"/>
            <a:ext cx="3628292" cy="39306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242" y="1406544"/>
            <a:ext cx="3820467" cy="510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60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4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БЯЛ БОР</a:t>
            </a:r>
            <a:endParaRPr lang="en-US" sz="4000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78" y="1690688"/>
            <a:ext cx="4003628" cy="29195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371" y="1289048"/>
            <a:ext cx="4129243" cy="5364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104691" y="2608166"/>
            <a:ext cx="4518497" cy="25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868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040" y="-94150"/>
            <a:ext cx="10515600" cy="1325563"/>
          </a:xfrm>
        </p:spPr>
        <p:txBody>
          <a:bodyPr/>
          <a:lstStyle/>
          <a:p>
            <a:pPr algn="ctr"/>
            <a:r>
              <a:rPr lang="bg-BG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БУК</a:t>
            </a:r>
            <a:endParaRPr lang="en-US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5" y="1512094"/>
            <a:ext cx="3714750" cy="4953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59" y="993616"/>
            <a:ext cx="3194741" cy="23960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81" y="3814656"/>
            <a:ext cx="3190819" cy="26504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993616"/>
            <a:ext cx="3390688" cy="25430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3975617"/>
            <a:ext cx="3390688" cy="224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6618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БЯЛА МУРА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520" y="2258199"/>
            <a:ext cx="4452571" cy="31390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63" y="2340848"/>
            <a:ext cx="4087797" cy="30564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60" y="1379220"/>
            <a:ext cx="3701796" cy="528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280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7720" y="0"/>
            <a:ext cx="10515600" cy="1325563"/>
          </a:xfrm>
        </p:spPr>
        <p:txBody>
          <a:bodyPr/>
          <a:lstStyle/>
          <a:p>
            <a:pPr algn="ctr"/>
            <a:r>
              <a:rPr lang="bg-BG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ЕЛА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705" y="1261021"/>
            <a:ext cx="3897630" cy="519684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" y="2338845"/>
            <a:ext cx="4024504" cy="33537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4335" y="2338845"/>
            <a:ext cx="4109720" cy="304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655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10515600" cy="1325563"/>
          </a:xfrm>
        </p:spPr>
        <p:txBody>
          <a:bodyPr/>
          <a:lstStyle/>
          <a:p>
            <a:pPr algn="ctr"/>
            <a:r>
              <a:rPr lang="bg-BG" b="1" dirty="0" smtClean="0">
                <a:latin typeface="Algerian" panose="04020705040A02060702" pitchFamily="82" charset="0"/>
              </a:rPr>
              <a:t>ДЪБ</a:t>
            </a:r>
            <a:endParaRPr lang="en-US" b="1" dirty="0">
              <a:latin typeface="Algerian" panose="04020705040A02060702" pitchFamily="82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76266"/>
            <a:ext cx="4693920" cy="35204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012" y="1660841"/>
            <a:ext cx="5124959" cy="48161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971" y="2026760"/>
            <a:ext cx="2716073" cy="408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32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55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bg-BG" sz="8000" dirty="0" smtClean="0">
                <a:solidFill>
                  <a:srgbClr val="00B050"/>
                </a:solidFill>
                <a:latin typeface="Algerian" panose="04020705040A02060702" pitchFamily="82" charset="0"/>
              </a:rPr>
              <a:t>ХРАСТИ</a:t>
            </a:r>
            <a:endParaRPr lang="en-US" sz="8000" dirty="0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397" y="4628450"/>
            <a:ext cx="3900387" cy="19390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9" y="620407"/>
            <a:ext cx="2445349" cy="16571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359" y="1515219"/>
            <a:ext cx="2576422" cy="255495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857" y="4259828"/>
            <a:ext cx="3497192" cy="24979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" y="4259828"/>
            <a:ext cx="3044825" cy="22859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5391" y="1528762"/>
            <a:ext cx="1930400" cy="2895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424" y="1798410"/>
            <a:ext cx="3879349" cy="24177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434" y="213454"/>
            <a:ext cx="2993221" cy="236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65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</TotalTime>
  <Words>33</Words>
  <Application>Microsoft Office PowerPoint</Application>
  <PresentationFormat>Widescreen</PresentationFormat>
  <Paragraphs>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Algerian</vt:lpstr>
      <vt:lpstr>Arial</vt:lpstr>
      <vt:lpstr>Calibri</vt:lpstr>
      <vt:lpstr>Calibri Light</vt:lpstr>
      <vt:lpstr>Office Theme</vt:lpstr>
      <vt:lpstr>ГОРИТЕ НА ВИТОША</vt:lpstr>
      <vt:lpstr>ДЪРВЕТА</vt:lpstr>
      <vt:lpstr>СМЪРЧ</vt:lpstr>
      <vt:lpstr>БЯЛ БОР</vt:lpstr>
      <vt:lpstr>БУК</vt:lpstr>
      <vt:lpstr>БЯЛА МУРА</vt:lpstr>
      <vt:lpstr>ЕЛА</vt:lpstr>
      <vt:lpstr>ДЪБ</vt:lpstr>
      <vt:lpstr>ХРАСТИ</vt:lpstr>
      <vt:lpstr>ЛЕСКА</vt:lpstr>
      <vt:lpstr>ГЛОГ</vt:lpstr>
      <vt:lpstr>ЧАШКОДРЯН</vt:lpstr>
      <vt:lpstr>КЪПИНА</vt:lpstr>
      <vt:lpstr>   ШИПКА</vt:lpstr>
      <vt:lpstr>ДРЯН</vt:lpstr>
      <vt:lpstr>МАЛИНА </vt:lpstr>
      <vt:lpstr>ЧЕРНА БОРОВИНКА</vt:lpstr>
      <vt:lpstr>ТРЕВИСТИ РАСТЕНИЯ</vt:lpstr>
      <vt:lpstr>ГОРСКА ЛИВАДИНА</vt:lpstr>
      <vt:lpstr>ЧЕРНО СЕКИРЧЕ</vt:lpstr>
      <vt:lpstr>ПЛАНИНСКО ОМАЙНИЧЕ</vt:lpstr>
      <vt:lpstr>ГОРСКА ЯГОДА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Darina Gaydarova</dc:creator>
  <cp:lastModifiedBy>Darina Gaydarova</cp:lastModifiedBy>
  <cp:revision>17</cp:revision>
  <dcterms:created xsi:type="dcterms:W3CDTF">2021-05-28T09:48:30Z</dcterms:created>
  <dcterms:modified xsi:type="dcterms:W3CDTF">2021-06-01T08:54:18Z</dcterms:modified>
</cp:coreProperties>
</file>