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nica" initials="Q" lastIdx="2" clrIdx="0">
    <p:extLst>
      <p:ext uri="{19B8F6BF-5375-455C-9EA6-DF929625EA0E}">
        <p15:presenceInfo xmlns:p15="http://schemas.microsoft.com/office/powerpoint/2012/main" userId="ee60a4981de6807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2C940E-1F90-4366-833E-77B1A20824F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056C0959-6E31-4E21-BB03-0EF545F775DB}">
      <dgm:prSet phldrT="[Text]" custT="1"/>
      <dgm:spPr>
        <a:effectLst>
          <a:softEdge rad="520700"/>
        </a:effectLst>
      </dgm:spPr>
      <dgm:t>
        <a:bodyPr/>
        <a:lstStyle/>
        <a:p>
          <a:r>
            <a:rPr lang="bg-BG" sz="2800" dirty="0" smtClean="0">
              <a:latin typeface="Arial" panose="020B0604020202020204" pitchFamily="34" charset="0"/>
              <a:cs typeface="Arial" panose="020B0604020202020204" pitchFamily="34" charset="0"/>
            </a:rPr>
            <a:t>Днес ще научим:</a:t>
          </a:r>
          <a:endParaRPr lang="bg-BG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ABB2BB-4A20-46BA-9A0E-C3FF1C024B3E}" type="parTrans" cxnId="{C67F990D-8907-40AC-A579-0F8FAE5BC481}">
      <dgm:prSet/>
      <dgm:spPr/>
      <dgm:t>
        <a:bodyPr/>
        <a:lstStyle/>
        <a:p>
          <a:endParaRPr lang="bg-BG"/>
        </a:p>
      </dgm:t>
    </dgm:pt>
    <dgm:pt modelId="{3C6F115D-7F4E-495F-8316-67E1CA9EA84D}" type="sibTrans" cxnId="{C67F990D-8907-40AC-A579-0F8FAE5BC481}">
      <dgm:prSet/>
      <dgm:spPr/>
      <dgm:t>
        <a:bodyPr/>
        <a:lstStyle/>
        <a:p>
          <a:endParaRPr lang="bg-BG"/>
        </a:p>
      </dgm:t>
    </dgm:pt>
    <dgm:pt modelId="{4C3E4814-9637-4EEC-A0D9-1C27364EEF27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Какво представлява Слънчевата система;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A49F2-A50C-48A5-A70A-82AF16837259}" type="parTrans" cxnId="{C78F2B7E-877A-4D8A-ABCA-D26C0A81C213}">
      <dgm:prSet/>
      <dgm:spPr/>
      <dgm:t>
        <a:bodyPr/>
        <a:lstStyle/>
        <a:p>
          <a:endParaRPr lang="bg-BG"/>
        </a:p>
      </dgm:t>
    </dgm:pt>
    <dgm:pt modelId="{3BEA0AEA-2BEC-4B4A-9345-AAC9CE1260BF}" type="sibTrans" cxnId="{C78F2B7E-877A-4D8A-ABCA-D26C0A81C213}">
      <dgm:prSet/>
      <dgm:spPr/>
      <dgm:t>
        <a:bodyPr/>
        <a:lstStyle/>
        <a:p>
          <a:endParaRPr lang="bg-BG"/>
        </a:p>
      </dgm:t>
    </dgm:pt>
    <dgm:pt modelId="{4F4C3099-A82A-4F20-AAC0-A17718C2BB09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Названията на осемте планети;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F4B518-E834-4D1C-98F8-12777A0FCE17}" type="parTrans" cxnId="{CD2E0B62-3240-427D-8A53-81EEE7965E42}">
      <dgm:prSet/>
      <dgm:spPr/>
      <dgm:t>
        <a:bodyPr/>
        <a:lstStyle/>
        <a:p>
          <a:endParaRPr lang="bg-BG"/>
        </a:p>
      </dgm:t>
    </dgm:pt>
    <dgm:pt modelId="{7CA98C98-673D-4982-8E43-C225FE8EBA45}" type="sibTrans" cxnId="{CD2E0B62-3240-427D-8A53-81EEE7965E42}">
      <dgm:prSet/>
      <dgm:spPr/>
      <dgm:t>
        <a:bodyPr/>
        <a:lstStyle/>
        <a:p>
          <a:endParaRPr lang="bg-BG"/>
        </a:p>
      </dgm:t>
    </dgm:pt>
    <dgm:pt modelId="{3586C382-0129-4956-A5EC-3C1D66486412}">
      <dgm:prSet phldrT="[Text]" custT="1"/>
      <dgm:spPr>
        <a:solidFill>
          <a:schemeClr val="accent1">
            <a:hueOff val="0"/>
            <a:satOff val="0"/>
            <a:lumOff val="0"/>
          </a:schemeClr>
        </a:solidFill>
        <a:ln cap="flat">
          <a:solidFill>
            <a:schemeClr val="lt1">
              <a:hueOff val="0"/>
              <a:satOff val="0"/>
              <a:lumOff val="0"/>
            </a:schemeClr>
          </a:solidFill>
        </a:ln>
        <a:effectLst>
          <a:softEdge rad="520700"/>
        </a:effectLst>
      </dgm:spPr>
      <dgm:t>
        <a:bodyPr/>
        <a:lstStyle/>
        <a:p>
          <a:r>
            <a:rPr lang="bg-BG" sz="2800" dirty="0" smtClean="0">
              <a:latin typeface="Arial" panose="020B0604020202020204" pitchFamily="34" charset="0"/>
              <a:cs typeface="Arial" panose="020B0604020202020204" pitchFamily="34" charset="0"/>
            </a:rPr>
            <a:t>След този урок ще можем:</a:t>
          </a:r>
          <a:endParaRPr lang="bg-BG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889FC6-5B79-4079-801D-83CEB0854DCB}" type="parTrans" cxnId="{2F18B220-0C74-4B2D-8E0A-93F8491BD5A6}">
      <dgm:prSet/>
      <dgm:spPr/>
      <dgm:t>
        <a:bodyPr/>
        <a:lstStyle/>
        <a:p>
          <a:endParaRPr lang="bg-BG"/>
        </a:p>
      </dgm:t>
    </dgm:pt>
    <dgm:pt modelId="{3674D012-FB2E-4F36-B53C-C7729DA4CC2B}" type="sibTrans" cxnId="{2F18B220-0C74-4B2D-8E0A-93F8491BD5A6}">
      <dgm:prSet/>
      <dgm:spPr/>
      <dgm:t>
        <a:bodyPr/>
        <a:lstStyle/>
        <a:p>
          <a:endParaRPr lang="bg-BG"/>
        </a:p>
      </dgm:t>
    </dgm:pt>
    <dgm:pt modelId="{BC1FD2FD-AC51-4191-BF7C-A0DAE7692433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Да изброяваме планетите от Слънчевата система;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628C6D-4CF2-4D81-91A9-861900C5FA05}" type="parTrans" cxnId="{A9282F7A-9B80-4324-A3A8-B96988F616EA}">
      <dgm:prSet/>
      <dgm:spPr/>
      <dgm:t>
        <a:bodyPr/>
        <a:lstStyle/>
        <a:p>
          <a:endParaRPr lang="bg-BG"/>
        </a:p>
      </dgm:t>
    </dgm:pt>
    <dgm:pt modelId="{5F23F2A2-57DE-4CC0-B0EB-7C9251295B12}" type="sibTrans" cxnId="{A9282F7A-9B80-4324-A3A8-B96988F616EA}">
      <dgm:prSet/>
      <dgm:spPr/>
      <dgm:t>
        <a:bodyPr/>
        <a:lstStyle/>
        <a:p>
          <a:endParaRPr lang="bg-BG"/>
        </a:p>
      </dgm:t>
    </dgm:pt>
    <dgm:pt modelId="{6A1C8BB0-C68F-40A7-B1E0-4A3C2689998F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Да разказваме накратко за всяка от тях;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C2505F-DAAA-4315-91ED-D3BA8B1123A1}" type="parTrans" cxnId="{FD50AA2A-E651-4F0A-998B-C8D73681DA3E}">
      <dgm:prSet/>
      <dgm:spPr/>
      <dgm:t>
        <a:bodyPr/>
        <a:lstStyle/>
        <a:p>
          <a:endParaRPr lang="bg-BG"/>
        </a:p>
      </dgm:t>
    </dgm:pt>
    <dgm:pt modelId="{A42F97CC-3291-4F37-8C63-F5AD6E798F59}" type="sibTrans" cxnId="{FD50AA2A-E651-4F0A-998B-C8D73681DA3E}">
      <dgm:prSet/>
      <dgm:spPr/>
      <dgm:t>
        <a:bodyPr/>
        <a:lstStyle/>
        <a:p>
          <a:endParaRPr lang="bg-BG"/>
        </a:p>
      </dgm:t>
    </dgm:pt>
    <dgm:pt modelId="{976C9382-5232-4BAF-9F13-6F86C5CFD2C9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Кои планети за външни и кои вътрешни.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D9E13C-2B68-4163-BFEB-345415AAA093}" type="parTrans" cxnId="{7F6EDD2A-E227-4FE2-8A70-97F145255D4B}">
      <dgm:prSet/>
      <dgm:spPr/>
      <dgm:t>
        <a:bodyPr/>
        <a:lstStyle/>
        <a:p>
          <a:endParaRPr lang="bg-BG"/>
        </a:p>
      </dgm:t>
    </dgm:pt>
    <dgm:pt modelId="{8CF5E225-F3FF-4A12-A3BD-51AEA6BE3980}" type="sibTrans" cxnId="{7F6EDD2A-E227-4FE2-8A70-97F145255D4B}">
      <dgm:prSet/>
      <dgm:spPr/>
      <dgm:t>
        <a:bodyPr/>
        <a:lstStyle/>
        <a:p>
          <a:endParaRPr lang="bg-BG"/>
        </a:p>
      </dgm:t>
    </dgm:pt>
    <dgm:pt modelId="{9F3CAE61-9E63-441B-876E-A3C75E69787C}">
      <dgm:prSet phldrT="[Text]" custT="1"/>
      <dgm:spPr/>
      <dgm:t>
        <a:bodyPr/>
        <a:lstStyle/>
        <a:p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Да разграничаваме външните от вътрешните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bg-BG" sz="1800" dirty="0" smtClean="0">
              <a:latin typeface="Arial" panose="020B0604020202020204" pitchFamily="34" charset="0"/>
              <a:cs typeface="Arial" panose="020B0604020202020204" pitchFamily="34" charset="0"/>
            </a:rPr>
            <a:t>планети.</a:t>
          </a:r>
          <a:endParaRPr lang="bg-BG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E9A788-A162-4E6C-A10E-584475C7AFBE}" type="parTrans" cxnId="{975DE77D-8544-4D70-8167-BD36AF1A9887}">
      <dgm:prSet/>
      <dgm:spPr/>
      <dgm:t>
        <a:bodyPr/>
        <a:lstStyle/>
        <a:p>
          <a:endParaRPr lang="bg-BG"/>
        </a:p>
      </dgm:t>
    </dgm:pt>
    <dgm:pt modelId="{745F515A-1AA0-417F-9F6D-931D06580A28}" type="sibTrans" cxnId="{975DE77D-8544-4D70-8167-BD36AF1A9887}">
      <dgm:prSet/>
      <dgm:spPr/>
      <dgm:t>
        <a:bodyPr/>
        <a:lstStyle/>
        <a:p>
          <a:endParaRPr lang="bg-BG"/>
        </a:p>
      </dgm:t>
    </dgm:pt>
    <dgm:pt modelId="{43024DF2-6998-4046-B3D1-FABF2A273CC5}" type="pres">
      <dgm:prSet presAssocID="{EF2C940E-1F90-4366-833E-77B1A20824F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D8494851-956D-4A84-801E-CD3B9A1600EE}" type="pres">
      <dgm:prSet presAssocID="{056C0959-6E31-4E21-BB03-0EF545F775DB}" presName="linNode" presStyleCnt="0"/>
      <dgm:spPr/>
    </dgm:pt>
    <dgm:pt modelId="{C0F4A7E0-6327-4A98-A4F7-BAD468434E81}" type="pres">
      <dgm:prSet presAssocID="{056C0959-6E31-4E21-BB03-0EF545F775D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7863167D-7DF8-430A-80D4-4F082F771C70}" type="pres">
      <dgm:prSet presAssocID="{056C0959-6E31-4E21-BB03-0EF545F775D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ECF9D1B3-EB65-450B-9603-BCF738B2B751}" type="pres">
      <dgm:prSet presAssocID="{3C6F115D-7F4E-495F-8316-67E1CA9EA84D}" presName="spacing" presStyleCnt="0"/>
      <dgm:spPr/>
    </dgm:pt>
    <dgm:pt modelId="{518CBBCE-31B3-4518-BC50-39E76AEC3937}" type="pres">
      <dgm:prSet presAssocID="{3586C382-0129-4956-A5EC-3C1D66486412}" presName="linNode" presStyleCnt="0"/>
      <dgm:spPr/>
    </dgm:pt>
    <dgm:pt modelId="{C9B969BE-95B5-49CF-8373-B5E564B729BC}" type="pres">
      <dgm:prSet presAssocID="{3586C382-0129-4956-A5EC-3C1D66486412}" presName="parentShp" presStyleLbl="node1" presStyleIdx="1" presStyleCnt="2" custLinFactNeighborX="2742" custLinFactNeighborY="-815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DD774529-770A-4B11-AF32-16D78E0B8C3B}" type="pres">
      <dgm:prSet presAssocID="{3586C382-0129-4956-A5EC-3C1D6648641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44BA2C11-6C11-46D3-B410-90888282FE3C}" type="presOf" srcId="{6A1C8BB0-C68F-40A7-B1E0-4A3C2689998F}" destId="{DD774529-770A-4B11-AF32-16D78E0B8C3B}" srcOrd="0" destOrd="1" presId="urn:microsoft.com/office/officeart/2005/8/layout/vList6"/>
    <dgm:cxn modelId="{790F565C-9445-4ED1-8A78-531AD5C02375}" type="presOf" srcId="{BC1FD2FD-AC51-4191-BF7C-A0DAE7692433}" destId="{DD774529-770A-4B11-AF32-16D78E0B8C3B}" srcOrd="0" destOrd="0" presId="urn:microsoft.com/office/officeart/2005/8/layout/vList6"/>
    <dgm:cxn modelId="{F41356A1-E3AD-4422-88EF-EC8E8F0E076E}" type="presOf" srcId="{EF2C940E-1F90-4366-833E-77B1A20824FC}" destId="{43024DF2-6998-4046-B3D1-FABF2A273CC5}" srcOrd="0" destOrd="0" presId="urn:microsoft.com/office/officeart/2005/8/layout/vList6"/>
    <dgm:cxn modelId="{C67F990D-8907-40AC-A579-0F8FAE5BC481}" srcId="{EF2C940E-1F90-4366-833E-77B1A20824FC}" destId="{056C0959-6E31-4E21-BB03-0EF545F775DB}" srcOrd="0" destOrd="0" parTransId="{20ABB2BB-4A20-46BA-9A0E-C3FF1C024B3E}" sibTransId="{3C6F115D-7F4E-495F-8316-67E1CA9EA84D}"/>
    <dgm:cxn modelId="{C78F2B7E-877A-4D8A-ABCA-D26C0A81C213}" srcId="{056C0959-6E31-4E21-BB03-0EF545F775DB}" destId="{4C3E4814-9637-4EEC-A0D9-1C27364EEF27}" srcOrd="0" destOrd="0" parTransId="{466A49F2-A50C-48A5-A70A-82AF16837259}" sibTransId="{3BEA0AEA-2BEC-4B4A-9345-AAC9CE1260BF}"/>
    <dgm:cxn modelId="{7F13E523-1089-46E4-9956-10E6D45A245B}" type="presOf" srcId="{976C9382-5232-4BAF-9F13-6F86C5CFD2C9}" destId="{7863167D-7DF8-430A-80D4-4F082F771C70}" srcOrd="0" destOrd="2" presId="urn:microsoft.com/office/officeart/2005/8/layout/vList6"/>
    <dgm:cxn modelId="{7F6EDD2A-E227-4FE2-8A70-97F145255D4B}" srcId="{056C0959-6E31-4E21-BB03-0EF545F775DB}" destId="{976C9382-5232-4BAF-9F13-6F86C5CFD2C9}" srcOrd="2" destOrd="0" parTransId="{D3D9E13C-2B68-4163-BFEB-345415AAA093}" sibTransId="{8CF5E225-F3FF-4A12-A3BD-51AEA6BE3980}"/>
    <dgm:cxn modelId="{AF7516DB-D78F-4C2D-A2DC-B876FD5A0E8E}" type="presOf" srcId="{4F4C3099-A82A-4F20-AAC0-A17718C2BB09}" destId="{7863167D-7DF8-430A-80D4-4F082F771C70}" srcOrd="0" destOrd="1" presId="urn:microsoft.com/office/officeart/2005/8/layout/vList6"/>
    <dgm:cxn modelId="{FD50AA2A-E651-4F0A-998B-C8D73681DA3E}" srcId="{3586C382-0129-4956-A5EC-3C1D66486412}" destId="{6A1C8BB0-C68F-40A7-B1E0-4A3C2689998F}" srcOrd="1" destOrd="0" parTransId="{BFC2505F-DAAA-4315-91ED-D3BA8B1123A1}" sibTransId="{A42F97CC-3291-4F37-8C63-F5AD6E798F59}"/>
    <dgm:cxn modelId="{0F7917B0-7CA2-4234-8EE2-A80C1BF4DDC0}" type="presOf" srcId="{3586C382-0129-4956-A5EC-3C1D66486412}" destId="{C9B969BE-95B5-49CF-8373-B5E564B729BC}" srcOrd="0" destOrd="0" presId="urn:microsoft.com/office/officeart/2005/8/layout/vList6"/>
    <dgm:cxn modelId="{C08E6FE5-4348-40F5-A84D-5519C0BF7B7E}" type="presOf" srcId="{4C3E4814-9637-4EEC-A0D9-1C27364EEF27}" destId="{7863167D-7DF8-430A-80D4-4F082F771C70}" srcOrd="0" destOrd="0" presId="urn:microsoft.com/office/officeart/2005/8/layout/vList6"/>
    <dgm:cxn modelId="{34F977CD-4AF0-4766-8035-5AA74B730D57}" type="presOf" srcId="{9F3CAE61-9E63-441B-876E-A3C75E69787C}" destId="{DD774529-770A-4B11-AF32-16D78E0B8C3B}" srcOrd="0" destOrd="2" presId="urn:microsoft.com/office/officeart/2005/8/layout/vList6"/>
    <dgm:cxn modelId="{975DE77D-8544-4D70-8167-BD36AF1A9887}" srcId="{3586C382-0129-4956-A5EC-3C1D66486412}" destId="{9F3CAE61-9E63-441B-876E-A3C75E69787C}" srcOrd="2" destOrd="0" parTransId="{61E9A788-A162-4E6C-A10E-584475C7AFBE}" sibTransId="{745F515A-1AA0-417F-9F6D-931D06580A28}"/>
    <dgm:cxn modelId="{61164483-EC73-4E2A-852D-101BB344A4D8}" type="presOf" srcId="{056C0959-6E31-4E21-BB03-0EF545F775DB}" destId="{C0F4A7E0-6327-4A98-A4F7-BAD468434E81}" srcOrd="0" destOrd="0" presId="urn:microsoft.com/office/officeart/2005/8/layout/vList6"/>
    <dgm:cxn modelId="{CD2E0B62-3240-427D-8A53-81EEE7965E42}" srcId="{056C0959-6E31-4E21-BB03-0EF545F775DB}" destId="{4F4C3099-A82A-4F20-AAC0-A17718C2BB09}" srcOrd="1" destOrd="0" parTransId="{CAF4B518-E834-4D1C-98F8-12777A0FCE17}" sibTransId="{7CA98C98-673D-4982-8E43-C225FE8EBA45}"/>
    <dgm:cxn modelId="{A9282F7A-9B80-4324-A3A8-B96988F616EA}" srcId="{3586C382-0129-4956-A5EC-3C1D66486412}" destId="{BC1FD2FD-AC51-4191-BF7C-A0DAE7692433}" srcOrd="0" destOrd="0" parTransId="{D4628C6D-4CF2-4D81-91A9-861900C5FA05}" sibTransId="{5F23F2A2-57DE-4CC0-B0EB-7C9251295B12}"/>
    <dgm:cxn modelId="{2F18B220-0C74-4B2D-8E0A-93F8491BD5A6}" srcId="{EF2C940E-1F90-4366-833E-77B1A20824FC}" destId="{3586C382-0129-4956-A5EC-3C1D66486412}" srcOrd="1" destOrd="0" parTransId="{65889FC6-5B79-4079-801D-83CEB0854DCB}" sibTransId="{3674D012-FB2E-4F36-B53C-C7729DA4CC2B}"/>
    <dgm:cxn modelId="{808B9E9E-5C2B-4A1D-90F6-1F4E880E5564}" type="presParOf" srcId="{43024DF2-6998-4046-B3D1-FABF2A273CC5}" destId="{D8494851-956D-4A84-801E-CD3B9A1600EE}" srcOrd="0" destOrd="0" presId="urn:microsoft.com/office/officeart/2005/8/layout/vList6"/>
    <dgm:cxn modelId="{96C76B8E-7EB7-4060-BE5D-CAF320FF7C34}" type="presParOf" srcId="{D8494851-956D-4A84-801E-CD3B9A1600EE}" destId="{C0F4A7E0-6327-4A98-A4F7-BAD468434E81}" srcOrd="0" destOrd="0" presId="urn:microsoft.com/office/officeart/2005/8/layout/vList6"/>
    <dgm:cxn modelId="{A4086FA4-1E80-4E75-98B9-1D830DD9BBFE}" type="presParOf" srcId="{D8494851-956D-4A84-801E-CD3B9A1600EE}" destId="{7863167D-7DF8-430A-80D4-4F082F771C70}" srcOrd="1" destOrd="0" presId="urn:microsoft.com/office/officeart/2005/8/layout/vList6"/>
    <dgm:cxn modelId="{E994E3DE-F892-4AAB-B3B1-58304DBEE468}" type="presParOf" srcId="{43024DF2-6998-4046-B3D1-FABF2A273CC5}" destId="{ECF9D1B3-EB65-450B-9603-BCF738B2B751}" srcOrd="1" destOrd="0" presId="urn:microsoft.com/office/officeart/2005/8/layout/vList6"/>
    <dgm:cxn modelId="{3FCCBDA0-7249-4AC0-9359-518DD05DEC2A}" type="presParOf" srcId="{43024DF2-6998-4046-B3D1-FABF2A273CC5}" destId="{518CBBCE-31B3-4518-BC50-39E76AEC3937}" srcOrd="2" destOrd="0" presId="urn:microsoft.com/office/officeart/2005/8/layout/vList6"/>
    <dgm:cxn modelId="{7188788C-0101-44E6-87FF-031D2A611D53}" type="presParOf" srcId="{518CBBCE-31B3-4518-BC50-39E76AEC3937}" destId="{C9B969BE-95B5-49CF-8373-B5E564B729BC}" srcOrd="0" destOrd="0" presId="urn:microsoft.com/office/officeart/2005/8/layout/vList6"/>
    <dgm:cxn modelId="{77595C3E-0D42-4548-B20A-F3FFB6662C02}" type="presParOf" srcId="{518CBBCE-31B3-4518-BC50-39E76AEC3937}" destId="{DD774529-770A-4B11-AF32-16D78E0B8C3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4C007B-9D40-444F-B039-619B9B6FE5C1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bg-BG"/>
        </a:p>
      </dgm:t>
    </dgm:pt>
    <dgm:pt modelId="{A17C1EA2-3AC4-417A-B20C-0CB2407BC512}">
      <dgm:prSet phldrT="[Text]" custT="1"/>
      <dgm:spPr>
        <a:pattFill prst="pct5">
          <a:fgClr>
            <a:schemeClr val="accent1"/>
          </a:fgClr>
          <a:bgClr>
            <a:schemeClr val="bg1"/>
          </a:bgClr>
        </a:pattFill>
      </dgm:spPr>
      <dgm:t>
        <a:bodyPr/>
        <a:lstStyle/>
        <a:p>
          <a:r>
            <a:rPr lang="bg-BG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Вътрешни планети</a:t>
          </a:r>
          <a:endParaRPr lang="bg-BG" sz="16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7DD1D4-E7C8-4739-BB26-441D74757C91}" type="parTrans" cxnId="{9BDCE019-EA86-4EC4-AD89-65309B0E7909}">
      <dgm:prSet/>
      <dgm:spPr/>
      <dgm:t>
        <a:bodyPr/>
        <a:lstStyle/>
        <a:p>
          <a:endParaRPr lang="bg-BG"/>
        </a:p>
      </dgm:t>
    </dgm:pt>
    <dgm:pt modelId="{FE5DFBFD-CAC9-4413-81B1-B15F4D78AB6C}" type="sibTrans" cxnId="{9BDCE019-EA86-4EC4-AD89-65309B0E7909}">
      <dgm:prSet/>
      <dgm:spPr/>
      <dgm:t>
        <a:bodyPr/>
        <a:lstStyle/>
        <a:p>
          <a:endParaRPr lang="bg-BG"/>
        </a:p>
      </dgm:t>
    </dgm:pt>
    <dgm:pt modelId="{1E9BD816-026E-4196-B467-35DFA97CCC6E}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Меркурий</a:t>
          </a:r>
          <a:endParaRPr lang="bg-BG" dirty="0">
            <a:solidFill>
              <a:schemeClr val="bg1"/>
            </a:solidFill>
          </a:endParaRPr>
        </a:p>
      </dgm:t>
    </dgm:pt>
    <dgm:pt modelId="{8A6A397A-5C54-4C7B-BBF8-662C65A08E2E}" type="parTrans" cxnId="{2B725577-178F-463C-A604-AC3AE96964C4}">
      <dgm:prSet/>
      <dgm:spPr/>
      <dgm:t>
        <a:bodyPr/>
        <a:lstStyle/>
        <a:p>
          <a:endParaRPr lang="bg-BG"/>
        </a:p>
      </dgm:t>
    </dgm:pt>
    <dgm:pt modelId="{EB465BD1-DEB5-4C68-AC67-1BDD193B862A}" type="sibTrans" cxnId="{2B725577-178F-463C-A604-AC3AE96964C4}">
      <dgm:prSet/>
      <dgm:spPr/>
      <dgm:t>
        <a:bodyPr/>
        <a:lstStyle/>
        <a:p>
          <a:endParaRPr lang="bg-BG"/>
        </a:p>
      </dgm:t>
    </dgm:pt>
    <dgm:pt modelId="{B8E49743-4343-4C86-B787-8A940C136BD5}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Венера</a:t>
          </a:r>
          <a:endParaRPr lang="bg-BG" dirty="0">
            <a:solidFill>
              <a:schemeClr val="bg1"/>
            </a:solidFill>
          </a:endParaRPr>
        </a:p>
      </dgm:t>
    </dgm:pt>
    <dgm:pt modelId="{798BE38E-B4B3-4D20-9941-9F57A97AF08B}" type="parTrans" cxnId="{DD5681DF-52F7-42C7-B61A-6B325991824E}">
      <dgm:prSet/>
      <dgm:spPr/>
      <dgm:t>
        <a:bodyPr/>
        <a:lstStyle/>
        <a:p>
          <a:endParaRPr lang="bg-BG"/>
        </a:p>
      </dgm:t>
    </dgm:pt>
    <dgm:pt modelId="{69564986-CBD7-4CD8-B296-8DAE094B8D76}" type="sibTrans" cxnId="{DD5681DF-52F7-42C7-B61A-6B325991824E}">
      <dgm:prSet/>
      <dgm:spPr/>
      <dgm:t>
        <a:bodyPr/>
        <a:lstStyle/>
        <a:p>
          <a:endParaRPr lang="bg-BG"/>
        </a:p>
      </dgm:t>
    </dgm:pt>
    <dgm:pt modelId="{AFB81C85-0C82-40B5-86C5-7B65C5B4E8DE}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Марс</a:t>
          </a:r>
          <a:endParaRPr lang="bg-BG" dirty="0">
            <a:solidFill>
              <a:schemeClr val="bg1"/>
            </a:solidFill>
          </a:endParaRPr>
        </a:p>
      </dgm:t>
    </dgm:pt>
    <dgm:pt modelId="{4AA1A8CB-E2E4-4151-822F-1347B34A2403}" type="parTrans" cxnId="{DC91C207-81F3-4904-ABFD-BAFD39298D7C}">
      <dgm:prSet/>
      <dgm:spPr/>
      <dgm:t>
        <a:bodyPr/>
        <a:lstStyle/>
        <a:p>
          <a:endParaRPr lang="bg-BG"/>
        </a:p>
      </dgm:t>
    </dgm:pt>
    <dgm:pt modelId="{7EF12AD9-2137-409E-9E4D-9598002AB64E}" type="sibTrans" cxnId="{DC91C207-81F3-4904-ABFD-BAFD39298D7C}">
      <dgm:prSet/>
      <dgm:spPr/>
      <dgm:t>
        <a:bodyPr/>
        <a:lstStyle/>
        <a:p>
          <a:endParaRPr lang="bg-BG"/>
        </a:p>
      </dgm:t>
    </dgm:pt>
    <dgm:pt modelId="{EBABAC89-6031-4297-975B-6D049D75F675}" type="asst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Земя</a:t>
          </a:r>
          <a:endParaRPr lang="bg-BG" dirty="0">
            <a:solidFill>
              <a:schemeClr val="bg1"/>
            </a:solidFill>
          </a:endParaRPr>
        </a:p>
      </dgm:t>
    </dgm:pt>
    <dgm:pt modelId="{64BB0F6C-CC2C-4C67-BBEA-B78F44631E7A}" type="parTrans" cxnId="{D652BC05-1F06-4B55-BF6A-3D70132C1026}">
      <dgm:prSet/>
      <dgm:spPr/>
      <dgm:t>
        <a:bodyPr/>
        <a:lstStyle/>
        <a:p>
          <a:endParaRPr lang="bg-BG"/>
        </a:p>
      </dgm:t>
    </dgm:pt>
    <dgm:pt modelId="{183B236D-A4E3-4E2B-A998-22277621FF71}" type="sibTrans" cxnId="{D652BC05-1F06-4B55-BF6A-3D70132C1026}">
      <dgm:prSet/>
      <dgm:spPr/>
      <dgm:t>
        <a:bodyPr/>
        <a:lstStyle/>
        <a:p>
          <a:endParaRPr lang="bg-BG"/>
        </a:p>
      </dgm:t>
    </dgm:pt>
    <dgm:pt modelId="{0F7377FF-4361-460F-A8D5-5191B4331BC6}" type="pres">
      <dgm:prSet presAssocID="{604C007B-9D40-444F-B039-619B9B6FE5C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5279E756-1663-4C3C-976A-1A4EB38E1770}" type="pres">
      <dgm:prSet presAssocID="{A17C1EA2-3AC4-417A-B20C-0CB2407BC512}" presName="hierRoot1" presStyleCnt="0">
        <dgm:presLayoutVars>
          <dgm:hierBranch val="init"/>
        </dgm:presLayoutVars>
      </dgm:prSet>
      <dgm:spPr/>
    </dgm:pt>
    <dgm:pt modelId="{5445C5F8-D34F-4287-8B28-CB1BEBD3F3AF}" type="pres">
      <dgm:prSet presAssocID="{A17C1EA2-3AC4-417A-B20C-0CB2407BC512}" presName="rootComposite1" presStyleCnt="0"/>
      <dgm:spPr/>
    </dgm:pt>
    <dgm:pt modelId="{5741CE9D-7EDC-416E-87E8-78A568875488}" type="pres">
      <dgm:prSet presAssocID="{A17C1EA2-3AC4-417A-B20C-0CB2407BC512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77CA5DF6-013D-408D-A970-81E32C4EDBDA}" type="pres">
      <dgm:prSet presAssocID="{A17C1EA2-3AC4-417A-B20C-0CB2407BC512}" presName="topArc1" presStyleLbl="parChTrans1D1" presStyleIdx="0" presStyleCnt="10"/>
      <dgm:spPr/>
    </dgm:pt>
    <dgm:pt modelId="{4F707D37-041E-474B-863F-2F8A7BAB734A}" type="pres">
      <dgm:prSet presAssocID="{A17C1EA2-3AC4-417A-B20C-0CB2407BC512}" presName="bottomArc1" presStyleLbl="parChTrans1D1" presStyleIdx="1" presStyleCnt="10"/>
      <dgm:spPr/>
    </dgm:pt>
    <dgm:pt modelId="{47F0E160-C53E-4516-82A4-4A26089F2C3B}" type="pres">
      <dgm:prSet presAssocID="{A17C1EA2-3AC4-417A-B20C-0CB2407BC512}" presName="topConnNode1" presStyleLbl="node1" presStyleIdx="0" presStyleCnt="0"/>
      <dgm:spPr/>
      <dgm:t>
        <a:bodyPr/>
        <a:lstStyle/>
        <a:p>
          <a:endParaRPr lang="bg-BG"/>
        </a:p>
      </dgm:t>
    </dgm:pt>
    <dgm:pt modelId="{CD404BF6-F038-4C1C-83C5-88D04451E966}" type="pres">
      <dgm:prSet presAssocID="{A17C1EA2-3AC4-417A-B20C-0CB2407BC512}" presName="hierChild2" presStyleCnt="0"/>
      <dgm:spPr/>
    </dgm:pt>
    <dgm:pt modelId="{2C84D005-FD54-42CF-9DFB-CDCB7D4A2290}" type="pres">
      <dgm:prSet presAssocID="{8A6A397A-5C54-4C7B-BBF8-662C65A08E2E}" presName="Name28" presStyleLbl="parChTrans1D2" presStyleIdx="0" presStyleCnt="3"/>
      <dgm:spPr/>
      <dgm:t>
        <a:bodyPr/>
        <a:lstStyle/>
        <a:p>
          <a:endParaRPr lang="bg-BG"/>
        </a:p>
      </dgm:t>
    </dgm:pt>
    <dgm:pt modelId="{DD8E6758-5BBC-4D71-A59C-265E48B560EA}" type="pres">
      <dgm:prSet presAssocID="{1E9BD816-026E-4196-B467-35DFA97CCC6E}" presName="hierRoot2" presStyleCnt="0">
        <dgm:presLayoutVars>
          <dgm:hierBranch val="init"/>
        </dgm:presLayoutVars>
      </dgm:prSet>
      <dgm:spPr/>
    </dgm:pt>
    <dgm:pt modelId="{E700010D-0596-433A-868E-71830B647B96}" type="pres">
      <dgm:prSet presAssocID="{1E9BD816-026E-4196-B467-35DFA97CCC6E}" presName="rootComposite2" presStyleCnt="0"/>
      <dgm:spPr/>
    </dgm:pt>
    <dgm:pt modelId="{994857C4-FEDC-4AD2-901A-2FA9CE483F74}" type="pres">
      <dgm:prSet presAssocID="{1E9BD816-026E-4196-B467-35DFA97CCC6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A22CFF62-47C9-4149-8510-1E532B4E534D}" type="pres">
      <dgm:prSet presAssocID="{1E9BD816-026E-4196-B467-35DFA97CCC6E}" presName="topArc2" presStyleLbl="parChTrans1D1" presStyleIdx="2" presStyleCnt="10"/>
      <dgm:spPr/>
    </dgm:pt>
    <dgm:pt modelId="{12522976-DB86-4EEC-A69A-D5FE017BEFBE}" type="pres">
      <dgm:prSet presAssocID="{1E9BD816-026E-4196-B467-35DFA97CCC6E}" presName="bottomArc2" presStyleLbl="parChTrans1D1" presStyleIdx="3" presStyleCnt="10"/>
      <dgm:spPr/>
    </dgm:pt>
    <dgm:pt modelId="{594DC40A-0753-4EEF-907C-0726116E9659}" type="pres">
      <dgm:prSet presAssocID="{1E9BD816-026E-4196-B467-35DFA97CCC6E}" presName="topConnNode2" presStyleLbl="node2" presStyleIdx="0" presStyleCnt="0"/>
      <dgm:spPr/>
      <dgm:t>
        <a:bodyPr/>
        <a:lstStyle/>
        <a:p>
          <a:endParaRPr lang="bg-BG"/>
        </a:p>
      </dgm:t>
    </dgm:pt>
    <dgm:pt modelId="{E0F5BDEA-486B-4C47-9059-F08046F805B9}" type="pres">
      <dgm:prSet presAssocID="{1E9BD816-026E-4196-B467-35DFA97CCC6E}" presName="hierChild4" presStyleCnt="0"/>
      <dgm:spPr/>
    </dgm:pt>
    <dgm:pt modelId="{FC622288-D518-4818-A6B7-19767CF1AD70}" type="pres">
      <dgm:prSet presAssocID="{1E9BD816-026E-4196-B467-35DFA97CCC6E}" presName="hierChild5" presStyleCnt="0"/>
      <dgm:spPr/>
    </dgm:pt>
    <dgm:pt modelId="{B5B8DF0A-BEB1-44F2-AD6F-BFF85738CF89}" type="pres">
      <dgm:prSet presAssocID="{798BE38E-B4B3-4D20-9941-9F57A97AF08B}" presName="Name28" presStyleLbl="parChTrans1D2" presStyleIdx="1" presStyleCnt="3"/>
      <dgm:spPr/>
      <dgm:t>
        <a:bodyPr/>
        <a:lstStyle/>
        <a:p>
          <a:endParaRPr lang="bg-BG"/>
        </a:p>
      </dgm:t>
    </dgm:pt>
    <dgm:pt modelId="{AE2FAF58-C17B-446D-9D92-33E66A8163A1}" type="pres">
      <dgm:prSet presAssocID="{B8E49743-4343-4C86-B787-8A940C136BD5}" presName="hierRoot2" presStyleCnt="0">
        <dgm:presLayoutVars>
          <dgm:hierBranch val="init"/>
        </dgm:presLayoutVars>
      </dgm:prSet>
      <dgm:spPr/>
    </dgm:pt>
    <dgm:pt modelId="{C5D03C82-BE36-4171-9969-CD921B4BD480}" type="pres">
      <dgm:prSet presAssocID="{B8E49743-4343-4C86-B787-8A940C136BD5}" presName="rootComposite2" presStyleCnt="0"/>
      <dgm:spPr/>
    </dgm:pt>
    <dgm:pt modelId="{1D071ED0-D2CB-4A7E-B7A4-B211BDD64EBE}" type="pres">
      <dgm:prSet presAssocID="{B8E49743-4343-4C86-B787-8A940C136BD5}" presName="rootText2" presStyleLbl="alignAcc1" presStyleIdx="0" presStyleCnt="0" custLinFactNeighborX="-28910" custLinFactNeighborY="3418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8600D273-9DD5-4E83-8EE0-1BF0F670CC93}" type="pres">
      <dgm:prSet presAssocID="{B8E49743-4343-4C86-B787-8A940C136BD5}" presName="topArc2" presStyleLbl="parChTrans1D1" presStyleIdx="4" presStyleCnt="10"/>
      <dgm:spPr/>
    </dgm:pt>
    <dgm:pt modelId="{F80E2916-5667-46C3-968E-DCDF715594CE}" type="pres">
      <dgm:prSet presAssocID="{B8E49743-4343-4C86-B787-8A940C136BD5}" presName="bottomArc2" presStyleLbl="parChTrans1D1" presStyleIdx="5" presStyleCnt="10"/>
      <dgm:spPr/>
    </dgm:pt>
    <dgm:pt modelId="{CF9641E9-0879-4839-8DAB-4FE93C5B9B67}" type="pres">
      <dgm:prSet presAssocID="{B8E49743-4343-4C86-B787-8A940C136BD5}" presName="topConnNode2" presStyleLbl="node2" presStyleIdx="0" presStyleCnt="0"/>
      <dgm:spPr/>
      <dgm:t>
        <a:bodyPr/>
        <a:lstStyle/>
        <a:p>
          <a:endParaRPr lang="bg-BG"/>
        </a:p>
      </dgm:t>
    </dgm:pt>
    <dgm:pt modelId="{F2C88738-354E-4BCE-89BD-9B8284E41117}" type="pres">
      <dgm:prSet presAssocID="{B8E49743-4343-4C86-B787-8A940C136BD5}" presName="hierChild4" presStyleCnt="0"/>
      <dgm:spPr/>
    </dgm:pt>
    <dgm:pt modelId="{B31DA3EC-1235-46C0-92B8-E4B920A5EC9C}" type="pres">
      <dgm:prSet presAssocID="{B8E49743-4343-4C86-B787-8A940C136BD5}" presName="hierChild5" presStyleCnt="0"/>
      <dgm:spPr/>
    </dgm:pt>
    <dgm:pt modelId="{F4C145D2-2098-41A6-85A0-711A7F40B68D}" type="pres">
      <dgm:prSet presAssocID="{4AA1A8CB-E2E4-4151-822F-1347B34A2403}" presName="Name28" presStyleLbl="parChTrans1D2" presStyleIdx="2" presStyleCnt="3"/>
      <dgm:spPr/>
      <dgm:t>
        <a:bodyPr/>
        <a:lstStyle/>
        <a:p>
          <a:endParaRPr lang="bg-BG"/>
        </a:p>
      </dgm:t>
    </dgm:pt>
    <dgm:pt modelId="{CA2EEE0D-6674-4A70-882E-A720586473B2}" type="pres">
      <dgm:prSet presAssocID="{AFB81C85-0C82-40B5-86C5-7B65C5B4E8DE}" presName="hierRoot2" presStyleCnt="0">
        <dgm:presLayoutVars>
          <dgm:hierBranch val="init"/>
        </dgm:presLayoutVars>
      </dgm:prSet>
      <dgm:spPr/>
    </dgm:pt>
    <dgm:pt modelId="{0091F9DF-DDA1-4B23-834B-507CFF7D22CF}" type="pres">
      <dgm:prSet presAssocID="{AFB81C85-0C82-40B5-86C5-7B65C5B4E8DE}" presName="rootComposite2" presStyleCnt="0"/>
      <dgm:spPr/>
    </dgm:pt>
    <dgm:pt modelId="{DBC73C39-4615-4A2C-87B5-7CC3AD152FFC}" type="pres">
      <dgm:prSet presAssocID="{AFB81C85-0C82-40B5-86C5-7B65C5B4E8D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C4DF9504-68F4-4BF0-AF7B-B6544562D4D3}" type="pres">
      <dgm:prSet presAssocID="{AFB81C85-0C82-40B5-86C5-7B65C5B4E8DE}" presName="topArc2" presStyleLbl="parChTrans1D1" presStyleIdx="6" presStyleCnt="10"/>
      <dgm:spPr/>
    </dgm:pt>
    <dgm:pt modelId="{E2841783-3BCF-4D28-9AA2-922AD453B13B}" type="pres">
      <dgm:prSet presAssocID="{AFB81C85-0C82-40B5-86C5-7B65C5B4E8DE}" presName="bottomArc2" presStyleLbl="parChTrans1D1" presStyleIdx="7" presStyleCnt="10"/>
      <dgm:spPr/>
    </dgm:pt>
    <dgm:pt modelId="{86CA1232-C0CE-4A4A-BD8C-4E150AD0B6BE}" type="pres">
      <dgm:prSet presAssocID="{AFB81C85-0C82-40B5-86C5-7B65C5B4E8DE}" presName="topConnNode2" presStyleLbl="node2" presStyleIdx="0" presStyleCnt="0"/>
      <dgm:spPr/>
      <dgm:t>
        <a:bodyPr/>
        <a:lstStyle/>
        <a:p>
          <a:endParaRPr lang="bg-BG"/>
        </a:p>
      </dgm:t>
    </dgm:pt>
    <dgm:pt modelId="{4FFCE752-93E4-452D-9F5D-ABB250F8A56F}" type="pres">
      <dgm:prSet presAssocID="{AFB81C85-0C82-40B5-86C5-7B65C5B4E8DE}" presName="hierChild4" presStyleCnt="0"/>
      <dgm:spPr/>
    </dgm:pt>
    <dgm:pt modelId="{983583B9-EB13-4CF2-9563-2CF3EAEDEB0A}" type="pres">
      <dgm:prSet presAssocID="{AFB81C85-0C82-40B5-86C5-7B65C5B4E8DE}" presName="hierChild5" presStyleCnt="0"/>
      <dgm:spPr/>
    </dgm:pt>
    <dgm:pt modelId="{6B89B6BB-FE93-4197-8A83-60326D3F5A9B}" type="pres">
      <dgm:prSet presAssocID="{A17C1EA2-3AC4-417A-B20C-0CB2407BC512}" presName="hierChild3" presStyleCnt="0"/>
      <dgm:spPr/>
    </dgm:pt>
    <dgm:pt modelId="{5873BBBD-1899-43C9-89C3-BF4963B58AE9}" type="pres">
      <dgm:prSet presAssocID="{EBABAC89-6031-4297-975B-6D049D75F675}" presName="hierRoot1" presStyleCnt="0">
        <dgm:presLayoutVars>
          <dgm:hierBranch val="init"/>
        </dgm:presLayoutVars>
      </dgm:prSet>
      <dgm:spPr/>
    </dgm:pt>
    <dgm:pt modelId="{B4313D8D-349F-4926-9B22-2F9D16340626}" type="pres">
      <dgm:prSet presAssocID="{EBABAC89-6031-4297-975B-6D049D75F675}" presName="rootComposite1" presStyleCnt="0"/>
      <dgm:spPr/>
    </dgm:pt>
    <dgm:pt modelId="{9B6931C6-1537-4011-ADC6-DC29F09FEE2B}" type="pres">
      <dgm:prSet presAssocID="{EBABAC89-6031-4297-975B-6D049D75F675}" presName="rootText1" presStyleLbl="alignAcc1" presStyleIdx="0" presStyleCnt="0" custLinFactY="100000" custLinFactNeighborX="-75765" custLinFactNeighborY="12529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CDEB3631-1BA9-47F2-A283-B786ABB678C6}" type="pres">
      <dgm:prSet presAssocID="{EBABAC89-6031-4297-975B-6D049D75F675}" presName="topArc1" presStyleLbl="parChTrans1D1" presStyleIdx="8" presStyleCnt="10"/>
      <dgm:spPr/>
    </dgm:pt>
    <dgm:pt modelId="{406D5715-1DAC-4753-B7AC-4F9CDF4E09F5}" type="pres">
      <dgm:prSet presAssocID="{EBABAC89-6031-4297-975B-6D049D75F675}" presName="bottomArc1" presStyleLbl="parChTrans1D1" presStyleIdx="9" presStyleCnt="10"/>
      <dgm:spPr/>
    </dgm:pt>
    <dgm:pt modelId="{75CA8B54-5FED-4B89-A86F-3A4E159C8809}" type="pres">
      <dgm:prSet presAssocID="{EBABAC89-6031-4297-975B-6D049D75F675}" presName="topConnNode1" presStyleLbl="asst0" presStyleIdx="0" presStyleCnt="0"/>
      <dgm:spPr/>
      <dgm:t>
        <a:bodyPr/>
        <a:lstStyle/>
        <a:p>
          <a:endParaRPr lang="bg-BG"/>
        </a:p>
      </dgm:t>
    </dgm:pt>
    <dgm:pt modelId="{B1B2F09F-28B4-442C-833D-95E2B3B928AB}" type="pres">
      <dgm:prSet presAssocID="{EBABAC89-6031-4297-975B-6D049D75F675}" presName="hierChild2" presStyleCnt="0"/>
      <dgm:spPr/>
    </dgm:pt>
    <dgm:pt modelId="{5CA21C88-8D1F-4291-B0D4-5325D1562854}" type="pres">
      <dgm:prSet presAssocID="{EBABAC89-6031-4297-975B-6D049D75F675}" presName="hierChild3" presStyleCnt="0"/>
      <dgm:spPr/>
    </dgm:pt>
  </dgm:ptLst>
  <dgm:cxnLst>
    <dgm:cxn modelId="{2B725577-178F-463C-A604-AC3AE96964C4}" srcId="{A17C1EA2-3AC4-417A-B20C-0CB2407BC512}" destId="{1E9BD816-026E-4196-B467-35DFA97CCC6E}" srcOrd="0" destOrd="0" parTransId="{8A6A397A-5C54-4C7B-BBF8-662C65A08E2E}" sibTransId="{EB465BD1-DEB5-4C68-AC67-1BDD193B862A}"/>
    <dgm:cxn modelId="{D652BC05-1F06-4B55-BF6A-3D70132C1026}" srcId="{604C007B-9D40-444F-B039-619B9B6FE5C1}" destId="{EBABAC89-6031-4297-975B-6D049D75F675}" srcOrd="1" destOrd="0" parTransId="{64BB0F6C-CC2C-4C67-BBEA-B78F44631E7A}" sibTransId="{183B236D-A4E3-4E2B-A998-22277621FF71}"/>
    <dgm:cxn modelId="{8EC67816-C8FF-48F6-B580-B12DF32BE671}" type="presOf" srcId="{604C007B-9D40-444F-B039-619B9B6FE5C1}" destId="{0F7377FF-4361-460F-A8D5-5191B4331BC6}" srcOrd="0" destOrd="0" presId="urn:microsoft.com/office/officeart/2008/layout/HalfCircleOrganizationChart"/>
    <dgm:cxn modelId="{DD5681DF-52F7-42C7-B61A-6B325991824E}" srcId="{A17C1EA2-3AC4-417A-B20C-0CB2407BC512}" destId="{B8E49743-4343-4C86-B787-8A940C136BD5}" srcOrd="1" destOrd="0" parTransId="{798BE38E-B4B3-4D20-9941-9F57A97AF08B}" sibTransId="{69564986-CBD7-4CD8-B296-8DAE094B8D76}"/>
    <dgm:cxn modelId="{DC91C207-81F3-4904-ABFD-BAFD39298D7C}" srcId="{A17C1EA2-3AC4-417A-B20C-0CB2407BC512}" destId="{AFB81C85-0C82-40B5-86C5-7B65C5B4E8DE}" srcOrd="2" destOrd="0" parTransId="{4AA1A8CB-E2E4-4151-822F-1347B34A2403}" sibTransId="{7EF12AD9-2137-409E-9E4D-9598002AB64E}"/>
    <dgm:cxn modelId="{4372AC36-93B0-4A7E-BAA2-E9A4B76B4AD8}" type="presOf" srcId="{AFB81C85-0C82-40B5-86C5-7B65C5B4E8DE}" destId="{86CA1232-C0CE-4A4A-BD8C-4E150AD0B6BE}" srcOrd="1" destOrd="0" presId="urn:microsoft.com/office/officeart/2008/layout/HalfCircleOrganizationChart"/>
    <dgm:cxn modelId="{64B61AAA-39D0-4696-91A7-A3911DA81DCC}" type="presOf" srcId="{A17C1EA2-3AC4-417A-B20C-0CB2407BC512}" destId="{47F0E160-C53E-4516-82A4-4A26089F2C3B}" srcOrd="1" destOrd="0" presId="urn:microsoft.com/office/officeart/2008/layout/HalfCircleOrganizationChart"/>
    <dgm:cxn modelId="{A0B3168B-68E3-40D9-AC59-3180E8E6CD0B}" type="presOf" srcId="{EBABAC89-6031-4297-975B-6D049D75F675}" destId="{75CA8B54-5FED-4B89-A86F-3A4E159C8809}" srcOrd="1" destOrd="0" presId="urn:microsoft.com/office/officeart/2008/layout/HalfCircleOrganizationChart"/>
    <dgm:cxn modelId="{CB3BAC4B-ADC2-4B17-AE69-FA5EFA7E1FE2}" type="presOf" srcId="{1E9BD816-026E-4196-B467-35DFA97CCC6E}" destId="{994857C4-FEDC-4AD2-901A-2FA9CE483F74}" srcOrd="0" destOrd="0" presId="urn:microsoft.com/office/officeart/2008/layout/HalfCircleOrganizationChart"/>
    <dgm:cxn modelId="{3E0FBD3E-AF35-40ED-90C9-A7C950503C6D}" type="presOf" srcId="{AFB81C85-0C82-40B5-86C5-7B65C5B4E8DE}" destId="{DBC73C39-4615-4A2C-87B5-7CC3AD152FFC}" srcOrd="0" destOrd="0" presId="urn:microsoft.com/office/officeart/2008/layout/HalfCircleOrganizationChart"/>
    <dgm:cxn modelId="{F944D3BA-4378-48D8-8CFD-40FC3D74755A}" type="presOf" srcId="{A17C1EA2-3AC4-417A-B20C-0CB2407BC512}" destId="{5741CE9D-7EDC-416E-87E8-78A568875488}" srcOrd="0" destOrd="0" presId="urn:microsoft.com/office/officeart/2008/layout/HalfCircleOrganizationChart"/>
    <dgm:cxn modelId="{7FD257AD-2905-4422-86FE-DCA53674C662}" type="presOf" srcId="{8A6A397A-5C54-4C7B-BBF8-662C65A08E2E}" destId="{2C84D005-FD54-42CF-9DFB-CDCB7D4A2290}" srcOrd="0" destOrd="0" presId="urn:microsoft.com/office/officeart/2008/layout/HalfCircleOrganizationChart"/>
    <dgm:cxn modelId="{AE02F055-9A89-4247-896C-138E1F4AC909}" type="presOf" srcId="{B8E49743-4343-4C86-B787-8A940C136BD5}" destId="{1D071ED0-D2CB-4A7E-B7A4-B211BDD64EBE}" srcOrd="0" destOrd="0" presId="urn:microsoft.com/office/officeart/2008/layout/HalfCircleOrganizationChart"/>
    <dgm:cxn modelId="{3803D08A-C267-4AD3-9688-71619C8EA696}" type="presOf" srcId="{798BE38E-B4B3-4D20-9941-9F57A97AF08B}" destId="{B5B8DF0A-BEB1-44F2-AD6F-BFF85738CF89}" srcOrd="0" destOrd="0" presId="urn:microsoft.com/office/officeart/2008/layout/HalfCircleOrganizationChart"/>
    <dgm:cxn modelId="{3A5A2D61-6283-4E34-9EF7-E97281AF459D}" type="presOf" srcId="{1E9BD816-026E-4196-B467-35DFA97CCC6E}" destId="{594DC40A-0753-4EEF-907C-0726116E9659}" srcOrd="1" destOrd="0" presId="urn:microsoft.com/office/officeart/2008/layout/HalfCircleOrganizationChart"/>
    <dgm:cxn modelId="{70F89105-A7B8-4D34-9D9E-2581C69606D2}" type="presOf" srcId="{EBABAC89-6031-4297-975B-6D049D75F675}" destId="{9B6931C6-1537-4011-ADC6-DC29F09FEE2B}" srcOrd="0" destOrd="0" presId="urn:microsoft.com/office/officeart/2008/layout/HalfCircleOrganizationChart"/>
    <dgm:cxn modelId="{A941646D-E96D-484B-BBE9-63EFAE18624A}" type="presOf" srcId="{B8E49743-4343-4C86-B787-8A940C136BD5}" destId="{CF9641E9-0879-4839-8DAB-4FE93C5B9B67}" srcOrd="1" destOrd="0" presId="urn:microsoft.com/office/officeart/2008/layout/HalfCircleOrganizationChart"/>
    <dgm:cxn modelId="{9BDCE019-EA86-4EC4-AD89-65309B0E7909}" srcId="{604C007B-9D40-444F-B039-619B9B6FE5C1}" destId="{A17C1EA2-3AC4-417A-B20C-0CB2407BC512}" srcOrd="0" destOrd="0" parTransId="{B17DD1D4-E7C8-4739-BB26-441D74757C91}" sibTransId="{FE5DFBFD-CAC9-4413-81B1-B15F4D78AB6C}"/>
    <dgm:cxn modelId="{0DB8D71B-08C9-4141-9808-6C12E66A2D32}" type="presOf" srcId="{4AA1A8CB-E2E4-4151-822F-1347B34A2403}" destId="{F4C145D2-2098-41A6-85A0-711A7F40B68D}" srcOrd="0" destOrd="0" presId="urn:microsoft.com/office/officeart/2008/layout/HalfCircleOrganizationChart"/>
    <dgm:cxn modelId="{40600F0A-D98C-44B7-957B-9EA9273D6DC2}" type="presParOf" srcId="{0F7377FF-4361-460F-A8D5-5191B4331BC6}" destId="{5279E756-1663-4C3C-976A-1A4EB38E1770}" srcOrd="0" destOrd="0" presId="urn:microsoft.com/office/officeart/2008/layout/HalfCircleOrganizationChart"/>
    <dgm:cxn modelId="{B682A49B-3C39-440C-B58C-5327CB3F5F04}" type="presParOf" srcId="{5279E756-1663-4C3C-976A-1A4EB38E1770}" destId="{5445C5F8-D34F-4287-8B28-CB1BEBD3F3AF}" srcOrd="0" destOrd="0" presId="urn:microsoft.com/office/officeart/2008/layout/HalfCircleOrganizationChart"/>
    <dgm:cxn modelId="{7F13F6C6-B4C8-4988-BC2F-3A2D84280349}" type="presParOf" srcId="{5445C5F8-D34F-4287-8B28-CB1BEBD3F3AF}" destId="{5741CE9D-7EDC-416E-87E8-78A568875488}" srcOrd="0" destOrd="0" presId="urn:microsoft.com/office/officeart/2008/layout/HalfCircleOrganizationChart"/>
    <dgm:cxn modelId="{05FD88C6-B87E-451A-B2DC-52ABA4DF2C70}" type="presParOf" srcId="{5445C5F8-D34F-4287-8B28-CB1BEBD3F3AF}" destId="{77CA5DF6-013D-408D-A970-81E32C4EDBDA}" srcOrd="1" destOrd="0" presId="urn:microsoft.com/office/officeart/2008/layout/HalfCircleOrganizationChart"/>
    <dgm:cxn modelId="{BF96DA4C-9434-49C9-B7C6-72E76D3089EC}" type="presParOf" srcId="{5445C5F8-D34F-4287-8B28-CB1BEBD3F3AF}" destId="{4F707D37-041E-474B-863F-2F8A7BAB734A}" srcOrd="2" destOrd="0" presId="urn:microsoft.com/office/officeart/2008/layout/HalfCircleOrganizationChart"/>
    <dgm:cxn modelId="{ED6407FE-DDB5-46C8-9C28-34EDA7A3CA44}" type="presParOf" srcId="{5445C5F8-D34F-4287-8B28-CB1BEBD3F3AF}" destId="{47F0E160-C53E-4516-82A4-4A26089F2C3B}" srcOrd="3" destOrd="0" presId="urn:microsoft.com/office/officeart/2008/layout/HalfCircleOrganizationChart"/>
    <dgm:cxn modelId="{EB19A4AB-ED52-4DA8-AAFF-E2558D75323C}" type="presParOf" srcId="{5279E756-1663-4C3C-976A-1A4EB38E1770}" destId="{CD404BF6-F038-4C1C-83C5-88D04451E966}" srcOrd="1" destOrd="0" presId="urn:microsoft.com/office/officeart/2008/layout/HalfCircleOrganizationChart"/>
    <dgm:cxn modelId="{BE54B1B9-82E3-4C92-96CC-4D54A6F33555}" type="presParOf" srcId="{CD404BF6-F038-4C1C-83C5-88D04451E966}" destId="{2C84D005-FD54-42CF-9DFB-CDCB7D4A2290}" srcOrd="0" destOrd="0" presId="urn:microsoft.com/office/officeart/2008/layout/HalfCircleOrganizationChart"/>
    <dgm:cxn modelId="{AECA5AF3-6F6D-4613-9902-E9D7EE45A9A1}" type="presParOf" srcId="{CD404BF6-F038-4C1C-83C5-88D04451E966}" destId="{DD8E6758-5BBC-4D71-A59C-265E48B560EA}" srcOrd="1" destOrd="0" presId="urn:microsoft.com/office/officeart/2008/layout/HalfCircleOrganizationChart"/>
    <dgm:cxn modelId="{DDF9B1CD-8936-4070-9CB5-2CBC146DDA6E}" type="presParOf" srcId="{DD8E6758-5BBC-4D71-A59C-265E48B560EA}" destId="{E700010D-0596-433A-868E-71830B647B96}" srcOrd="0" destOrd="0" presId="urn:microsoft.com/office/officeart/2008/layout/HalfCircleOrganizationChart"/>
    <dgm:cxn modelId="{0FB4F465-C605-495B-8E2A-723AEDA34B6B}" type="presParOf" srcId="{E700010D-0596-433A-868E-71830B647B96}" destId="{994857C4-FEDC-4AD2-901A-2FA9CE483F74}" srcOrd="0" destOrd="0" presId="urn:microsoft.com/office/officeart/2008/layout/HalfCircleOrganizationChart"/>
    <dgm:cxn modelId="{0D4D188A-1EB5-4010-87A5-FB38FF71E11F}" type="presParOf" srcId="{E700010D-0596-433A-868E-71830B647B96}" destId="{A22CFF62-47C9-4149-8510-1E532B4E534D}" srcOrd="1" destOrd="0" presId="urn:microsoft.com/office/officeart/2008/layout/HalfCircleOrganizationChart"/>
    <dgm:cxn modelId="{F4E8216D-9784-4E30-8278-198FAA1B2EAF}" type="presParOf" srcId="{E700010D-0596-433A-868E-71830B647B96}" destId="{12522976-DB86-4EEC-A69A-D5FE017BEFBE}" srcOrd="2" destOrd="0" presId="urn:microsoft.com/office/officeart/2008/layout/HalfCircleOrganizationChart"/>
    <dgm:cxn modelId="{D93A7B30-BF9C-4B87-B6A4-2AE7DA222394}" type="presParOf" srcId="{E700010D-0596-433A-868E-71830B647B96}" destId="{594DC40A-0753-4EEF-907C-0726116E9659}" srcOrd="3" destOrd="0" presId="urn:microsoft.com/office/officeart/2008/layout/HalfCircleOrganizationChart"/>
    <dgm:cxn modelId="{D3FD4BD6-DDD4-43B9-8B29-932EDDAB8C85}" type="presParOf" srcId="{DD8E6758-5BBC-4D71-A59C-265E48B560EA}" destId="{E0F5BDEA-486B-4C47-9059-F08046F805B9}" srcOrd="1" destOrd="0" presId="urn:microsoft.com/office/officeart/2008/layout/HalfCircleOrganizationChart"/>
    <dgm:cxn modelId="{242D1E4A-2643-4679-9D2F-1731CAAF7DCC}" type="presParOf" srcId="{DD8E6758-5BBC-4D71-A59C-265E48B560EA}" destId="{FC622288-D518-4818-A6B7-19767CF1AD70}" srcOrd="2" destOrd="0" presId="urn:microsoft.com/office/officeart/2008/layout/HalfCircleOrganizationChart"/>
    <dgm:cxn modelId="{5CCD9DB8-0264-4EFA-AF27-F139C79287B8}" type="presParOf" srcId="{CD404BF6-F038-4C1C-83C5-88D04451E966}" destId="{B5B8DF0A-BEB1-44F2-AD6F-BFF85738CF89}" srcOrd="2" destOrd="0" presId="urn:microsoft.com/office/officeart/2008/layout/HalfCircleOrganizationChart"/>
    <dgm:cxn modelId="{E46FD4B0-3427-4D3C-A05F-52F8C85FDA84}" type="presParOf" srcId="{CD404BF6-F038-4C1C-83C5-88D04451E966}" destId="{AE2FAF58-C17B-446D-9D92-33E66A8163A1}" srcOrd="3" destOrd="0" presId="urn:microsoft.com/office/officeart/2008/layout/HalfCircleOrganizationChart"/>
    <dgm:cxn modelId="{CF94E9A9-CBB0-4FA8-80FA-3A0F3D66251D}" type="presParOf" srcId="{AE2FAF58-C17B-446D-9D92-33E66A8163A1}" destId="{C5D03C82-BE36-4171-9969-CD921B4BD480}" srcOrd="0" destOrd="0" presId="urn:microsoft.com/office/officeart/2008/layout/HalfCircleOrganizationChart"/>
    <dgm:cxn modelId="{CDEA30D6-F443-4FAF-89EE-A18A4E0ABCE1}" type="presParOf" srcId="{C5D03C82-BE36-4171-9969-CD921B4BD480}" destId="{1D071ED0-D2CB-4A7E-B7A4-B211BDD64EBE}" srcOrd="0" destOrd="0" presId="urn:microsoft.com/office/officeart/2008/layout/HalfCircleOrganizationChart"/>
    <dgm:cxn modelId="{4FF19233-607B-4FBB-B09C-39CF9AA52B8F}" type="presParOf" srcId="{C5D03C82-BE36-4171-9969-CD921B4BD480}" destId="{8600D273-9DD5-4E83-8EE0-1BF0F670CC93}" srcOrd="1" destOrd="0" presId="urn:microsoft.com/office/officeart/2008/layout/HalfCircleOrganizationChart"/>
    <dgm:cxn modelId="{E8EEF415-41C4-4F4D-9E33-3EDAD610BE66}" type="presParOf" srcId="{C5D03C82-BE36-4171-9969-CD921B4BD480}" destId="{F80E2916-5667-46C3-968E-DCDF715594CE}" srcOrd="2" destOrd="0" presId="urn:microsoft.com/office/officeart/2008/layout/HalfCircleOrganizationChart"/>
    <dgm:cxn modelId="{017AB579-C6A3-4E6D-99E0-EDD1A5B3D8DA}" type="presParOf" srcId="{C5D03C82-BE36-4171-9969-CD921B4BD480}" destId="{CF9641E9-0879-4839-8DAB-4FE93C5B9B67}" srcOrd="3" destOrd="0" presId="urn:microsoft.com/office/officeart/2008/layout/HalfCircleOrganizationChart"/>
    <dgm:cxn modelId="{111476A0-B7CC-4EA0-94B2-4A4C333286BE}" type="presParOf" srcId="{AE2FAF58-C17B-446D-9D92-33E66A8163A1}" destId="{F2C88738-354E-4BCE-89BD-9B8284E41117}" srcOrd="1" destOrd="0" presId="urn:microsoft.com/office/officeart/2008/layout/HalfCircleOrganizationChart"/>
    <dgm:cxn modelId="{0C20DAEE-0D52-49FF-9EA8-69358FFADD3E}" type="presParOf" srcId="{AE2FAF58-C17B-446D-9D92-33E66A8163A1}" destId="{B31DA3EC-1235-46C0-92B8-E4B920A5EC9C}" srcOrd="2" destOrd="0" presId="urn:microsoft.com/office/officeart/2008/layout/HalfCircleOrganizationChart"/>
    <dgm:cxn modelId="{98C568E7-5ECD-435F-A52C-5C0CCF92A87D}" type="presParOf" srcId="{CD404BF6-F038-4C1C-83C5-88D04451E966}" destId="{F4C145D2-2098-41A6-85A0-711A7F40B68D}" srcOrd="4" destOrd="0" presId="urn:microsoft.com/office/officeart/2008/layout/HalfCircleOrganizationChart"/>
    <dgm:cxn modelId="{41F8D061-75E6-4242-A52A-132D0CE4CCE7}" type="presParOf" srcId="{CD404BF6-F038-4C1C-83C5-88D04451E966}" destId="{CA2EEE0D-6674-4A70-882E-A720586473B2}" srcOrd="5" destOrd="0" presId="urn:microsoft.com/office/officeart/2008/layout/HalfCircleOrganizationChart"/>
    <dgm:cxn modelId="{DB5B2510-85F1-4801-9DC3-1E64C03088A9}" type="presParOf" srcId="{CA2EEE0D-6674-4A70-882E-A720586473B2}" destId="{0091F9DF-DDA1-4B23-834B-507CFF7D22CF}" srcOrd="0" destOrd="0" presId="urn:microsoft.com/office/officeart/2008/layout/HalfCircleOrganizationChart"/>
    <dgm:cxn modelId="{85916111-93CB-469D-931A-7D8A6BDE6BCA}" type="presParOf" srcId="{0091F9DF-DDA1-4B23-834B-507CFF7D22CF}" destId="{DBC73C39-4615-4A2C-87B5-7CC3AD152FFC}" srcOrd="0" destOrd="0" presId="urn:microsoft.com/office/officeart/2008/layout/HalfCircleOrganizationChart"/>
    <dgm:cxn modelId="{89611CD7-D7FD-4DBB-81CA-07042ACB5402}" type="presParOf" srcId="{0091F9DF-DDA1-4B23-834B-507CFF7D22CF}" destId="{C4DF9504-68F4-4BF0-AF7B-B6544562D4D3}" srcOrd="1" destOrd="0" presId="urn:microsoft.com/office/officeart/2008/layout/HalfCircleOrganizationChart"/>
    <dgm:cxn modelId="{6B26A53A-A0C2-414E-812D-A4D4967C0ABD}" type="presParOf" srcId="{0091F9DF-DDA1-4B23-834B-507CFF7D22CF}" destId="{E2841783-3BCF-4D28-9AA2-922AD453B13B}" srcOrd="2" destOrd="0" presId="urn:microsoft.com/office/officeart/2008/layout/HalfCircleOrganizationChart"/>
    <dgm:cxn modelId="{D2B6812D-FBC3-45C7-9486-C9F9B2E5B682}" type="presParOf" srcId="{0091F9DF-DDA1-4B23-834B-507CFF7D22CF}" destId="{86CA1232-C0CE-4A4A-BD8C-4E150AD0B6BE}" srcOrd="3" destOrd="0" presId="urn:microsoft.com/office/officeart/2008/layout/HalfCircleOrganizationChart"/>
    <dgm:cxn modelId="{0C400C6A-F2FE-487E-9D8F-2AC160E6D0D3}" type="presParOf" srcId="{CA2EEE0D-6674-4A70-882E-A720586473B2}" destId="{4FFCE752-93E4-452D-9F5D-ABB250F8A56F}" srcOrd="1" destOrd="0" presId="urn:microsoft.com/office/officeart/2008/layout/HalfCircleOrganizationChart"/>
    <dgm:cxn modelId="{4A152D63-B918-4B1E-85B6-90AF7B665DE7}" type="presParOf" srcId="{CA2EEE0D-6674-4A70-882E-A720586473B2}" destId="{983583B9-EB13-4CF2-9563-2CF3EAEDEB0A}" srcOrd="2" destOrd="0" presId="urn:microsoft.com/office/officeart/2008/layout/HalfCircleOrganizationChart"/>
    <dgm:cxn modelId="{EFA66587-79AB-40A4-A4DE-26E8C9B57C3D}" type="presParOf" srcId="{5279E756-1663-4C3C-976A-1A4EB38E1770}" destId="{6B89B6BB-FE93-4197-8A83-60326D3F5A9B}" srcOrd="2" destOrd="0" presId="urn:microsoft.com/office/officeart/2008/layout/HalfCircleOrganizationChart"/>
    <dgm:cxn modelId="{39922E4B-606C-487C-B63D-14C30A7291B6}" type="presParOf" srcId="{0F7377FF-4361-460F-A8D5-5191B4331BC6}" destId="{5873BBBD-1899-43C9-89C3-BF4963B58AE9}" srcOrd="1" destOrd="0" presId="urn:microsoft.com/office/officeart/2008/layout/HalfCircleOrganizationChart"/>
    <dgm:cxn modelId="{6B6D22AC-0141-46FF-89B9-DEAA8F5A9D1A}" type="presParOf" srcId="{5873BBBD-1899-43C9-89C3-BF4963B58AE9}" destId="{B4313D8D-349F-4926-9B22-2F9D16340626}" srcOrd="0" destOrd="0" presId="urn:microsoft.com/office/officeart/2008/layout/HalfCircleOrganizationChart"/>
    <dgm:cxn modelId="{3086DE68-CB1F-488A-A1B3-369A14131A89}" type="presParOf" srcId="{B4313D8D-349F-4926-9B22-2F9D16340626}" destId="{9B6931C6-1537-4011-ADC6-DC29F09FEE2B}" srcOrd="0" destOrd="0" presId="urn:microsoft.com/office/officeart/2008/layout/HalfCircleOrganizationChart"/>
    <dgm:cxn modelId="{48C7B6B3-E23D-44DA-94E9-E7436F017D04}" type="presParOf" srcId="{B4313D8D-349F-4926-9B22-2F9D16340626}" destId="{CDEB3631-1BA9-47F2-A283-B786ABB678C6}" srcOrd="1" destOrd="0" presId="urn:microsoft.com/office/officeart/2008/layout/HalfCircleOrganizationChart"/>
    <dgm:cxn modelId="{970C1F96-E444-444C-9797-60509750F6E5}" type="presParOf" srcId="{B4313D8D-349F-4926-9B22-2F9D16340626}" destId="{406D5715-1DAC-4753-B7AC-4F9CDF4E09F5}" srcOrd="2" destOrd="0" presId="urn:microsoft.com/office/officeart/2008/layout/HalfCircleOrganizationChart"/>
    <dgm:cxn modelId="{62543077-21F3-4A37-99C5-1C33CEF94E7E}" type="presParOf" srcId="{B4313D8D-349F-4926-9B22-2F9D16340626}" destId="{75CA8B54-5FED-4B89-A86F-3A4E159C8809}" srcOrd="3" destOrd="0" presId="urn:microsoft.com/office/officeart/2008/layout/HalfCircleOrganizationChart"/>
    <dgm:cxn modelId="{71A8B5F6-8C36-4E37-9E5E-B3C33A7D5175}" type="presParOf" srcId="{5873BBBD-1899-43C9-89C3-BF4963B58AE9}" destId="{B1B2F09F-28B4-442C-833D-95E2B3B928AB}" srcOrd="1" destOrd="0" presId="urn:microsoft.com/office/officeart/2008/layout/HalfCircleOrganizationChart"/>
    <dgm:cxn modelId="{7ED84746-3581-4170-8FB5-099760FEBE5F}" type="presParOf" srcId="{5873BBBD-1899-43C9-89C3-BF4963B58AE9}" destId="{5CA21C88-8D1F-4291-B0D4-5325D156285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4C007B-9D40-444F-B039-619B9B6FE5C1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bg-BG"/>
        </a:p>
      </dgm:t>
    </dgm:pt>
    <dgm:pt modelId="{A17C1EA2-3AC4-417A-B20C-0CB2407BC512}">
      <dgm:prSet phldrT="[Text]" custT="1"/>
      <dgm:spPr/>
      <dgm:t>
        <a:bodyPr/>
        <a:lstStyle/>
        <a:p>
          <a:r>
            <a:rPr lang="bg-BG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Външни планети</a:t>
          </a:r>
          <a:endParaRPr lang="bg-BG" sz="16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7DD1D4-E7C8-4739-BB26-441D74757C91}" type="parTrans" cxnId="{9BDCE019-EA86-4EC4-AD89-65309B0E7909}">
      <dgm:prSet/>
      <dgm:spPr/>
      <dgm:t>
        <a:bodyPr/>
        <a:lstStyle/>
        <a:p>
          <a:endParaRPr lang="bg-BG"/>
        </a:p>
      </dgm:t>
    </dgm:pt>
    <dgm:pt modelId="{FE5DFBFD-CAC9-4413-81B1-B15F4D78AB6C}" type="sibTrans" cxnId="{9BDCE019-EA86-4EC4-AD89-65309B0E7909}">
      <dgm:prSet/>
      <dgm:spPr/>
      <dgm:t>
        <a:bodyPr/>
        <a:lstStyle/>
        <a:p>
          <a:endParaRPr lang="bg-BG"/>
        </a:p>
      </dgm:t>
    </dgm:pt>
    <dgm:pt modelId="{1E9BD816-026E-4196-B467-35DFA97CCC6E}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Юпитер</a:t>
          </a:r>
          <a:endParaRPr lang="bg-BG" dirty="0">
            <a:solidFill>
              <a:schemeClr val="bg1"/>
            </a:solidFill>
          </a:endParaRPr>
        </a:p>
      </dgm:t>
    </dgm:pt>
    <dgm:pt modelId="{8A6A397A-5C54-4C7B-BBF8-662C65A08E2E}" type="parTrans" cxnId="{2B725577-178F-463C-A604-AC3AE96964C4}">
      <dgm:prSet/>
      <dgm:spPr/>
      <dgm:t>
        <a:bodyPr/>
        <a:lstStyle/>
        <a:p>
          <a:endParaRPr lang="bg-BG"/>
        </a:p>
      </dgm:t>
    </dgm:pt>
    <dgm:pt modelId="{EB465BD1-DEB5-4C68-AC67-1BDD193B862A}" type="sibTrans" cxnId="{2B725577-178F-463C-A604-AC3AE96964C4}">
      <dgm:prSet/>
      <dgm:spPr/>
      <dgm:t>
        <a:bodyPr/>
        <a:lstStyle/>
        <a:p>
          <a:endParaRPr lang="bg-BG"/>
        </a:p>
      </dgm:t>
    </dgm:pt>
    <dgm:pt modelId="{B8E49743-4343-4C86-B787-8A940C136BD5}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Сатурн</a:t>
          </a:r>
          <a:endParaRPr lang="bg-BG" dirty="0">
            <a:solidFill>
              <a:schemeClr val="bg1"/>
            </a:solidFill>
          </a:endParaRPr>
        </a:p>
      </dgm:t>
    </dgm:pt>
    <dgm:pt modelId="{798BE38E-B4B3-4D20-9941-9F57A97AF08B}" type="parTrans" cxnId="{DD5681DF-52F7-42C7-B61A-6B325991824E}">
      <dgm:prSet/>
      <dgm:spPr/>
      <dgm:t>
        <a:bodyPr/>
        <a:lstStyle/>
        <a:p>
          <a:endParaRPr lang="bg-BG"/>
        </a:p>
      </dgm:t>
    </dgm:pt>
    <dgm:pt modelId="{69564986-CBD7-4CD8-B296-8DAE094B8D76}" type="sibTrans" cxnId="{DD5681DF-52F7-42C7-B61A-6B325991824E}">
      <dgm:prSet/>
      <dgm:spPr/>
      <dgm:t>
        <a:bodyPr/>
        <a:lstStyle/>
        <a:p>
          <a:endParaRPr lang="bg-BG"/>
        </a:p>
      </dgm:t>
    </dgm:pt>
    <dgm:pt modelId="{AFB81C85-0C82-40B5-86C5-7B65C5B4E8DE}">
      <dgm:prSet phldrT="[Text]"/>
      <dgm:spPr/>
      <dgm:t>
        <a:bodyPr/>
        <a:lstStyle/>
        <a:p>
          <a:pPr algn="r"/>
          <a:r>
            <a:rPr lang="bg-BG" dirty="0" smtClean="0">
              <a:solidFill>
                <a:schemeClr val="bg1"/>
              </a:solidFill>
            </a:rPr>
            <a:t>Нептун</a:t>
          </a:r>
          <a:endParaRPr lang="bg-BG" dirty="0">
            <a:solidFill>
              <a:schemeClr val="bg1"/>
            </a:solidFill>
          </a:endParaRPr>
        </a:p>
      </dgm:t>
    </dgm:pt>
    <dgm:pt modelId="{4AA1A8CB-E2E4-4151-822F-1347B34A2403}" type="parTrans" cxnId="{DC91C207-81F3-4904-ABFD-BAFD39298D7C}">
      <dgm:prSet/>
      <dgm:spPr/>
      <dgm:t>
        <a:bodyPr/>
        <a:lstStyle/>
        <a:p>
          <a:endParaRPr lang="bg-BG"/>
        </a:p>
      </dgm:t>
    </dgm:pt>
    <dgm:pt modelId="{7EF12AD9-2137-409E-9E4D-9598002AB64E}" type="sibTrans" cxnId="{DC91C207-81F3-4904-ABFD-BAFD39298D7C}">
      <dgm:prSet/>
      <dgm:spPr/>
      <dgm:t>
        <a:bodyPr/>
        <a:lstStyle/>
        <a:p>
          <a:endParaRPr lang="bg-BG"/>
        </a:p>
      </dgm:t>
    </dgm:pt>
    <dgm:pt modelId="{EBABAC89-6031-4297-975B-6D049D75F675}" type="asst">
      <dgm:prSet phldrT="[Text]"/>
      <dgm:spPr/>
      <dgm:t>
        <a:bodyPr/>
        <a:lstStyle/>
        <a:p>
          <a:r>
            <a:rPr lang="bg-BG" dirty="0" smtClean="0">
              <a:solidFill>
                <a:schemeClr val="bg1"/>
              </a:solidFill>
            </a:rPr>
            <a:t>Уран</a:t>
          </a:r>
          <a:endParaRPr lang="bg-BG" dirty="0">
            <a:solidFill>
              <a:schemeClr val="bg1"/>
            </a:solidFill>
          </a:endParaRPr>
        </a:p>
      </dgm:t>
    </dgm:pt>
    <dgm:pt modelId="{64BB0F6C-CC2C-4C67-BBEA-B78F44631E7A}" type="parTrans" cxnId="{D652BC05-1F06-4B55-BF6A-3D70132C1026}">
      <dgm:prSet/>
      <dgm:spPr/>
      <dgm:t>
        <a:bodyPr/>
        <a:lstStyle/>
        <a:p>
          <a:endParaRPr lang="bg-BG"/>
        </a:p>
      </dgm:t>
    </dgm:pt>
    <dgm:pt modelId="{183B236D-A4E3-4E2B-A998-22277621FF71}" type="sibTrans" cxnId="{D652BC05-1F06-4B55-BF6A-3D70132C1026}">
      <dgm:prSet/>
      <dgm:spPr/>
      <dgm:t>
        <a:bodyPr/>
        <a:lstStyle/>
        <a:p>
          <a:endParaRPr lang="bg-BG"/>
        </a:p>
      </dgm:t>
    </dgm:pt>
    <dgm:pt modelId="{0F7377FF-4361-460F-A8D5-5191B4331BC6}" type="pres">
      <dgm:prSet presAssocID="{604C007B-9D40-444F-B039-619B9B6FE5C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5279E756-1663-4C3C-976A-1A4EB38E1770}" type="pres">
      <dgm:prSet presAssocID="{A17C1EA2-3AC4-417A-B20C-0CB2407BC512}" presName="hierRoot1" presStyleCnt="0">
        <dgm:presLayoutVars>
          <dgm:hierBranch val="init"/>
        </dgm:presLayoutVars>
      </dgm:prSet>
      <dgm:spPr/>
    </dgm:pt>
    <dgm:pt modelId="{5445C5F8-D34F-4287-8B28-CB1BEBD3F3AF}" type="pres">
      <dgm:prSet presAssocID="{A17C1EA2-3AC4-417A-B20C-0CB2407BC512}" presName="rootComposite1" presStyleCnt="0"/>
      <dgm:spPr/>
    </dgm:pt>
    <dgm:pt modelId="{5741CE9D-7EDC-416E-87E8-78A568875488}" type="pres">
      <dgm:prSet presAssocID="{A17C1EA2-3AC4-417A-B20C-0CB2407BC512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77CA5DF6-013D-408D-A970-81E32C4EDBDA}" type="pres">
      <dgm:prSet presAssocID="{A17C1EA2-3AC4-417A-B20C-0CB2407BC512}" presName="topArc1" presStyleLbl="parChTrans1D1" presStyleIdx="0" presStyleCnt="10"/>
      <dgm:spPr/>
    </dgm:pt>
    <dgm:pt modelId="{4F707D37-041E-474B-863F-2F8A7BAB734A}" type="pres">
      <dgm:prSet presAssocID="{A17C1EA2-3AC4-417A-B20C-0CB2407BC512}" presName="bottomArc1" presStyleLbl="parChTrans1D1" presStyleIdx="1" presStyleCnt="10"/>
      <dgm:spPr/>
    </dgm:pt>
    <dgm:pt modelId="{47F0E160-C53E-4516-82A4-4A26089F2C3B}" type="pres">
      <dgm:prSet presAssocID="{A17C1EA2-3AC4-417A-B20C-0CB2407BC512}" presName="topConnNode1" presStyleLbl="node1" presStyleIdx="0" presStyleCnt="0"/>
      <dgm:spPr/>
      <dgm:t>
        <a:bodyPr/>
        <a:lstStyle/>
        <a:p>
          <a:endParaRPr lang="bg-BG"/>
        </a:p>
      </dgm:t>
    </dgm:pt>
    <dgm:pt modelId="{CD404BF6-F038-4C1C-83C5-88D04451E966}" type="pres">
      <dgm:prSet presAssocID="{A17C1EA2-3AC4-417A-B20C-0CB2407BC512}" presName="hierChild2" presStyleCnt="0"/>
      <dgm:spPr/>
    </dgm:pt>
    <dgm:pt modelId="{2C84D005-FD54-42CF-9DFB-CDCB7D4A2290}" type="pres">
      <dgm:prSet presAssocID="{8A6A397A-5C54-4C7B-BBF8-662C65A08E2E}" presName="Name28" presStyleLbl="parChTrans1D2" presStyleIdx="0" presStyleCnt="3"/>
      <dgm:spPr/>
      <dgm:t>
        <a:bodyPr/>
        <a:lstStyle/>
        <a:p>
          <a:endParaRPr lang="bg-BG"/>
        </a:p>
      </dgm:t>
    </dgm:pt>
    <dgm:pt modelId="{DD8E6758-5BBC-4D71-A59C-265E48B560EA}" type="pres">
      <dgm:prSet presAssocID="{1E9BD816-026E-4196-B467-35DFA97CCC6E}" presName="hierRoot2" presStyleCnt="0">
        <dgm:presLayoutVars>
          <dgm:hierBranch val="init"/>
        </dgm:presLayoutVars>
      </dgm:prSet>
      <dgm:spPr/>
    </dgm:pt>
    <dgm:pt modelId="{E700010D-0596-433A-868E-71830B647B96}" type="pres">
      <dgm:prSet presAssocID="{1E9BD816-026E-4196-B467-35DFA97CCC6E}" presName="rootComposite2" presStyleCnt="0"/>
      <dgm:spPr/>
    </dgm:pt>
    <dgm:pt modelId="{994857C4-FEDC-4AD2-901A-2FA9CE483F74}" type="pres">
      <dgm:prSet presAssocID="{1E9BD816-026E-4196-B467-35DFA97CCC6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A22CFF62-47C9-4149-8510-1E532B4E534D}" type="pres">
      <dgm:prSet presAssocID="{1E9BD816-026E-4196-B467-35DFA97CCC6E}" presName="topArc2" presStyleLbl="parChTrans1D1" presStyleIdx="2" presStyleCnt="10"/>
      <dgm:spPr/>
    </dgm:pt>
    <dgm:pt modelId="{12522976-DB86-4EEC-A69A-D5FE017BEFBE}" type="pres">
      <dgm:prSet presAssocID="{1E9BD816-026E-4196-B467-35DFA97CCC6E}" presName="bottomArc2" presStyleLbl="parChTrans1D1" presStyleIdx="3" presStyleCnt="10"/>
      <dgm:spPr/>
    </dgm:pt>
    <dgm:pt modelId="{594DC40A-0753-4EEF-907C-0726116E9659}" type="pres">
      <dgm:prSet presAssocID="{1E9BD816-026E-4196-B467-35DFA97CCC6E}" presName="topConnNode2" presStyleLbl="node2" presStyleIdx="0" presStyleCnt="0"/>
      <dgm:spPr/>
      <dgm:t>
        <a:bodyPr/>
        <a:lstStyle/>
        <a:p>
          <a:endParaRPr lang="bg-BG"/>
        </a:p>
      </dgm:t>
    </dgm:pt>
    <dgm:pt modelId="{E0F5BDEA-486B-4C47-9059-F08046F805B9}" type="pres">
      <dgm:prSet presAssocID="{1E9BD816-026E-4196-B467-35DFA97CCC6E}" presName="hierChild4" presStyleCnt="0"/>
      <dgm:spPr/>
    </dgm:pt>
    <dgm:pt modelId="{FC622288-D518-4818-A6B7-19767CF1AD70}" type="pres">
      <dgm:prSet presAssocID="{1E9BD816-026E-4196-B467-35DFA97CCC6E}" presName="hierChild5" presStyleCnt="0"/>
      <dgm:spPr/>
    </dgm:pt>
    <dgm:pt modelId="{B5B8DF0A-BEB1-44F2-AD6F-BFF85738CF89}" type="pres">
      <dgm:prSet presAssocID="{798BE38E-B4B3-4D20-9941-9F57A97AF08B}" presName="Name28" presStyleLbl="parChTrans1D2" presStyleIdx="1" presStyleCnt="3"/>
      <dgm:spPr/>
      <dgm:t>
        <a:bodyPr/>
        <a:lstStyle/>
        <a:p>
          <a:endParaRPr lang="bg-BG"/>
        </a:p>
      </dgm:t>
    </dgm:pt>
    <dgm:pt modelId="{AE2FAF58-C17B-446D-9D92-33E66A8163A1}" type="pres">
      <dgm:prSet presAssocID="{B8E49743-4343-4C86-B787-8A940C136BD5}" presName="hierRoot2" presStyleCnt="0">
        <dgm:presLayoutVars>
          <dgm:hierBranch val="init"/>
        </dgm:presLayoutVars>
      </dgm:prSet>
      <dgm:spPr/>
    </dgm:pt>
    <dgm:pt modelId="{C5D03C82-BE36-4171-9969-CD921B4BD480}" type="pres">
      <dgm:prSet presAssocID="{B8E49743-4343-4C86-B787-8A940C136BD5}" presName="rootComposite2" presStyleCnt="0"/>
      <dgm:spPr/>
    </dgm:pt>
    <dgm:pt modelId="{1D071ED0-D2CB-4A7E-B7A4-B211BDD64EBE}" type="pres">
      <dgm:prSet presAssocID="{B8E49743-4343-4C86-B787-8A940C136BD5}" presName="rootText2" presStyleLbl="alignAcc1" presStyleIdx="0" presStyleCnt="0" custLinFactNeighborX="-28910" custLinFactNeighborY="3418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8600D273-9DD5-4E83-8EE0-1BF0F670CC93}" type="pres">
      <dgm:prSet presAssocID="{B8E49743-4343-4C86-B787-8A940C136BD5}" presName="topArc2" presStyleLbl="parChTrans1D1" presStyleIdx="4" presStyleCnt="10"/>
      <dgm:spPr/>
    </dgm:pt>
    <dgm:pt modelId="{F80E2916-5667-46C3-968E-DCDF715594CE}" type="pres">
      <dgm:prSet presAssocID="{B8E49743-4343-4C86-B787-8A940C136BD5}" presName="bottomArc2" presStyleLbl="parChTrans1D1" presStyleIdx="5" presStyleCnt="10"/>
      <dgm:spPr/>
    </dgm:pt>
    <dgm:pt modelId="{CF9641E9-0879-4839-8DAB-4FE93C5B9B67}" type="pres">
      <dgm:prSet presAssocID="{B8E49743-4343-4C86-B787-8A940C136BD5}" presName="topConnNode2" presStyleLbl="node2" presStyleIdx="0" presStyleCnt="0"/>
      <dgm:spPr/>
      <dgm:t>
        <a:bodyPr/>
        <a:lstStyle/>
        <a:p>
          <a:endParaRPr lang="bg-BG"/>
        </a:p>
      </dgm:t>
    </dgm:pt>
    <dgm:pt modelId="{F2C88738-354E-4BCE-89BD-9B8284E41117}" type="pres">
      <dgm:prSet presAssocID="{B8E49743-4343-4C86-B787-8A940C136BD5}" presName="hierChild4" presStyleCnt="0"/>
      <dgm:spPr/>
    </dgm:pt>
    <dgm:pt modelId="{B31DA3EC-1235-46C0-92B8-E4B920A5EC9C}" type="pres">
      <dgm:prSet presAssocID="{B8E49743-4343-4C86-B787-8A940C136BD5}" presName="hierChild5" presStyleCnt="0"/>
      <dgm:spPr/>
    </dgm:pt>
    <dgm:pt modelId="{F4C145D2-2098-41A6-85A0-711A7F40B68D}" type="pres">
      <dgm:prSet presAssocID="{4AA1A8CB-E2E4-4151-822F-1347B34A2403}" presName="Name28" presStyleLbl="parChTrans1D2" presStyleIdx="2" presStyleCnt="3"/>
      <dgm:spPr/>
      <dgm:t>
        <a:bodyPr/>
        <a:lstStyle/>
        <a:p>
          <a:endParaRPr lang="bg-BG"/>
        </a:p>
      </dgm:t>
    </dgm:pt>
    <dgm:pt modelId="{CA2EEE0D-6674-4A70-882E-A720586473B2}" type="pres">
      <dgm:prSet presAssocID="{AFB81C85-0C82-40B5-86C5-7B65C5B4E8DE}" presName="hierRoot2" presStyleCnt="0">
        <dgm:presLayoutVars>
          <dgm:hierBranch val="init"/>
        </dgm:presLayoutVars>
      </dgm:prSet>
      <dgm:spPr/>
    </dgm:pt>
    <dgm:pt modelId="{0091F9DF-DDA1-4B23-834B-507CFF7D22CF}" type="pres">
      <dgm:prSet presAssocID="{AFB81C85-0C82-40B5-86C5-7B65C5B4E8DE}" presName="rootComposite2" presStyleCnt="0"/>
      <dgm:spPr/>
    </dgm:pt>
    <dgm:pt modelId="{DBC73C39-4615-4A2C-87B5-7CC3AD152FFC}" type="pres">
      <dgm:prSet presAssocID="{AFB81C85-0C82-40B5-86C5-7B65C5B4E8D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C4DF9504-68F4-4BF0-AF7B-B6544562D4D3}" type="pres">
      <dgm:prSet presAssocID="{AFB81C85-0C82-40B5-86C5-7B65C5B4E8DE}" presName="topArc2" presStyleLbl="parChTrans1D1" presStyleIdx="6" presStyleCnt="10"/>
      <dgm:spPr/>
    </dgm:pt>
    <dgm:pt modelId="{E2841783-3BCF-4D28-9AA2-922AD453B13B}" type="pres">
      <dgm:prSet presAssocID="{AFB81C85-0C82-40B5-86C5-7B65C5B4E8DE}" presName="bottomArc2" presStyleLbl="parChTrans1D1" presStyleIdx="7" presStyleCnt="10"/>
      <dgm:spPr/>
    </dgm:pt>
    <dgm:pt modelId="{86CA1232-C0CE-4A4A-BD8C-4E150AD0B6BE}" type="pres">
      <dgm:prSet presAssocID="{AFB81C85-0C82-40B5-86C5-7B65C5B4E8DE}" presName="topConnNode2" presStyleLbl="node2" presStyleIdx="0" presStyleCnt="0"/>
      <dgm:spPr/>
      <dgm:t>
        <a:bodyPr/>
        <a:lstStyle/>
        <a:p>
          <a:endParaRPr lang="bg-BG"/>
        </a:p>
      </dgm:t>
    </dgm:pt>
    <dgm:pt modelId="{4FFCE752-93E4-452D-9F5D-ABB250F8A56F}" type="pres">
      <dgm:prSet presAssocID="{AFB81C85-0C82-40B5-86C5-7B65C5B4E8DE}" presName="hierChild4" presStyleCnt="0"/>
      <dgm:spPr/>
    </dgm:pt>
    <dgm:pt modelId="{983583B9-EB13-4CF2-9563-2CF3EAEDEB0A}" type="pres">
      <dgm:prSet presAssocID="{AFB81C85-0C82-40B5-86C5-7B65C5B4E8DE}" presName="hierChild5" presStyleCnt="0"/>
      <dgm:spPr/>
    </dgm:pt>
    <dgm:pt modelId="{6B89B6BB-FE93-4197-8A83-60326D3F5A9B}" type="pres">
      <dgm:prSet presAssocID="{A17C1EA2-3AC4-417A-B20C-0CB2407BC512}" presName="hierChild3" presStyleCnt="0"/>
      <dgm:spPr/>
    </dgm:pt>
    <dgm:pt modelId="{5873BBBD-1899-43C9-89C3-BF4963B58AE9}" type="pres">
      <dgm:prSet presAssocID="{EBABAC89-6031-4297-975B-6D049D75F675}" presName="hierRoot1" presStyleCnt="0">
        <dgm:presLayoutVars>
          <dgm:hierBranch val="init"/>
        </dgm:presLayoutVars>
      </dgm:prSet>
      <dgm:spPr/>
    </dgm:pt>
    <dgm:pt modelId="{B4313D8D-349F-4926-9B22-2F9D16340626}" type="pres">
      <dgm:prSet presAssocID="{EBABAC89-6031-4297-975B-6D049D75F675}" presName="rootComposite1" presStyleCnt="0"/>
      <dgm:spPr/>
    </dgm:pt>
    <dgm:pt modelId="{9B6931C6-1537-4011-ADC6-DC29F09FEE2B}" type="pres">
      <dgm:prSet presAssocID="{EBABAC89-6031-4297-975B-6D049D75F675}" presName="rootText1" presStyleLbl="alignAcc1" presStyleIdx="0" presStyleCnt="0" custLinFactY="100000" custLinFactNeighborX="-75765" custLinFactNeighborY="12529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CDEB3631-1BA9-47F2-A283-B786ABB678C6}" type="pres">
      <dgm:prSet presAssocID="{EBABAC89-6031-4297-975B-6D049D75F675}" presName="topArc1" presStyleLbl="parChTrans1D1" presStyleIdx="8" presStyleCnt="10"/>
      <dgm:spPr/>
    </dgm:pt>
    <dgm:pt modelId="{406D5715-1DAC-4753-B7AC-4F9CDF4E09F5}" type="pres">
      <dgm:prSet presAssocID="{EBABAC89-6031-4297-975B-6D049D75F675}" presName="bottomArc1" presStyleLbl="parChTrans1D1" presStyleIdx="9" presStyleCnt="10"/>
      <dgm:spPr/>
    </dgm:pt>
    <dgm:pt modelId="{75CA8B54-5FED-4B89-A86F-3A4E159C8809}" type="pres">
      <dgm:prSet presAssocID="{EBABAC89-6031-4297-975B-6D049D75F675}" presName="topConnNode1" presStyleLbl="asst0" presStyleIdx="0" presStyleCnt="0"/>
      <dgm:spPr/>
      <dgm:t>
        <a:bodyPr/>
        <a:lstStyle/>
        <a:p>
          <a:endParaRPr lang="bg-BG"/>
        </a:p>
      </dgm:t>
    </dgm:pt>
    <dgm:pt modelId="{B1B2F09F-28B4-442C-833D-95E2B3B928AB}" type="pres">
      <dgm:prSet presAssocID="{EBABAC89-6031-4297-975B-6D049D75F675}" presName="hierChild2" presStyleCnt="0"/>
      <dgm:spPr/>
    </dgm:pt>
    <dgm:pt modelId="{5CA21C88-8D1F-4291-B0D4-5325D1562854}" type="pres">
      <dgm:prSet presAssocID="{EBABAC89-6031-4297-975B-6D049D75F675}" presName="hierChild3" presStyleCnt="0"/>
      <dgm:spPr/>
    </dgm:pt>
  </dgm:ptLst>
  <dgm:cxnLst>
    <dgm:cxn modelId="{563E2CF2-BD6E-4298-A077-866B7D041AE4}" type="presOf" srcId="{AFB81C85-0C82-40B5-86C5-7B65C5B4E8DE}" destId="{DBC73C39-4615-4A2C-87B5-7CC3AD152FFC}" srcOrd="0" destOrd="0" presId="urn:microsoft.com/office/officeart/2008/layout/HalfCircleOrganizationChart"/>
    <dgm:cxn modelId="{5796A687-BC63-45A6-A7CE-6F4F0710BE3D}" type="presOf" srcId="{EBABAC89-6031-4297-975B-6D049D75F675}" destId="{75CA8B54-5FED-4B89-A86F-3A4E159C8809}" srcOrd="1" destOrd="0" presId="urn:microsoft.com/office/officeart/2008/layout/HalfCircleOrganizationChart"/>
    <dgm:cxn modelId="{C8C02EA2-2745-43ED-90BE-BD3E1FDF4AA4}" type="presOf" srcId="{1E9BD816-026E-4196-B467-35DFA97CCC6E}" destId="{994857C4-FEDC-4AD2-901A-2FA9CE483F74}" srcOrd="0" destOrd="0" presId="urn:microsoft.com/office/officeart/2008/layout/HalfCircleOrganizationChart"/>
    <dgm:cxn modelId="{DC91C207-81F3-4904-ABFD-BAFD39298D7C}" srcId="{A17C1EA2-3AC4-417A-B20C-0CB2407BC512}" destId="{AFB81C85-0C82-40B5-86C5-7B65C5B4E8DE}" srcOrd="2" destOrd="0" parTransId="{4AA1A8CB-E2E4-4151-822F-1347B34A2403}" sibTransId="{7EF12AD9-2137-409E-9E4D-9598002AB64E}"/>
    <dgm:cxn modelId="{7E37FE06-2F98-4EBD-8C3B-E56169EE2B4A}" type="presOf" srcId="{4AA1A8CB-E2E4-4151-822F-1347B34A2403}" destId="{F4C145D2-2098-41A6-85A0-711A7F40B68D}" srcOrd="0" destOrd="0" presId="urn:microsoft.com/office/officeart/2008/layout/HalfCircleOrganizationChart"/>
    <dgm:cxn modelId="{59A54FA2-6021-430E-9420-34683728FE5A}" type="presOf" srcId="{AFB81C85-0C82-40B5-86C5-7B65C5B4E8DE}" destId="{86CA1232-C0CE-4A4A-BD8C-4E150AD0B6BE}" srcOrd="1" destOrd="0" presId="urn:microsoft.com/office/officeart/2008/layout/HalfCircleOrganizationChart"/>
    <dgm:cxn modelId="{043E8667-4B7B-425D-8535-6A6D994E9B08}" type="presOf" srcId="{B8E49743-4343-4C86-B787-8A940C136BD5}" destId="{1D071ED0-D2CB-4A7E-B7A4-B211BDD64EBE}" srcOrd="0" destOrd="0" presId="urn:microsoft.com/office/officeart/2008/layout/HalfCircleOrganizationChart"/>
    <dgm:cxn modelId="{DD5681DF-52F7-42C7-B61A-6B325991824E}" srcId="{A17C1EA2-3AC4-417A-B20C-0CB2407BC512}" destId="{B8E49743-4343-4C86-B787-8A940C136BD5}" srcOrd="1" destOrd="0" parTransId="{798BE38E-B4B3-4D20-9941-9F57A97AF08B}" sibTransId="{69564986-CBD7-4CD8-B296-8DAE094B8D76}"/>
    <dgm:cxn modelId="{89793D25-4102-4FCB-B295-06C6D568BF55}" type="presOf" srcId="{EBABAC89-6031-4297-975B-6D049D75F675}" destId="{9B6931C6-1537-4011-ADC6-DC29F09FEE2B}" srcOrd="0" destOrd="0" presId="urn:microsoft.com/office/officeart/2008/layout/HalfCircleOrganizationChart"/>
    <dgm:cxn modelId="{7BD926AB-80A3-4436-A9EF-2D5B54BE61D8}" type="presOf" srcId="{A17C1EA2-3AC4-417A-B20C-0CB2407BC512}" destId="{47F0E160-C53E-4516-82A4-4A26089F2C3B}" srcOrd="1" destOrd="0" presId="urn:microsoft.com/office/officeart/2008/layout/HalfCircleOrganizationChart"/>
    <dgm:cxn modelId="{156291FE-32AC-4B45-AB62-19BB211C9007}" type="presOf" srcId="{8A6A397A-5C54-4C7B-BBF8-662C65A08E2E}" destId="{2C84D005-FD54-42CF-9DFB-CDCB7D4A2290}" srcOrd="0" destOrd="0" presId="urn:microsoft.com/office/officeart/2008/layout/HalfCircleOrganizationChart"/>
    <dgm:cxn modelId="{2B725577-178F-463C-A604-AC3AE96964C4}" srcId="{A17C1EA2-3AC4-417A-B20C-0CB2407BC512}" destId="{1E9BD816-026E-4196-B467-35DFA97CCC6E}" srcOrd="0" destOrd="0" parTransId="{8A6A397A-5C54-4C7B-BBF8-662C65A08E2E}" sibTransId="{EB465BD1-DEB5-4C68-AC67-1BDD193B862A}"/>
    <dgm:cxn modelId="{423FB69E-7718-44B2-B62B-7454FDCC3CEE}" type="presOf" srcId="{B8E49743-4343-4C86-B787-8A940C136BD5}" destId="{CF9641E9-0879-4839-8DAB-4FE93C5B9B67}" srcOrd="1" destOrd="0" presId="urn:microsoft.com/office/officeart/2008/layout/HalfCircleOrganizationChart"/>
    <dgm:cxn modelId="{80CCA4A4-99EB-495A-B4F0-8D3E4A973D56}" type="presOf" srcId="{604C007B-9D40-444F-B039-619B9B6FE5C1}" destId="{0F7377FF-4361-460F-A8D5-5191B4331BC6}" srcOrd="0" destOrd="0" presId="urn:microsoft.com/office/officeart/2008/layout/HalfCircleOrganizationChart"/>
    <dgm:cxn modelId="{D652BC05-1F06-4B55-BF6A-3D70132C1026}" srcId="{604C007B-9D40-444F-B039-619B9B6FE5C1}" destId="{EBABAC89-6031-4297-975B-6D049D75F675}" srcOrd="1" destOrd="0" parTransId="{64BB0F6C-CC2C-4C67-BBEA-B78F44631E7A}" sibTransId="{183B236D-A4E3-4E2B-A998-22277621FF71}"/>
    <dgm:cxn modelId="{6A15F695-7709-48A7-8EB0-165C19FE42AC}" type="presOf" srcId="{A17C1EA2-3AC4-417A-B20C-0CB2407BC512}" destId="{5741CE9D-7EDC-416E-87E8-78A568875488}" srcOrd="0" destOrd="0" presId="urn:microsoft.com/office/officeart/2008/layout/HalfCircleOrganizationChart"/>
    <dgm:cxn modelId="{9BDCE019-EA86-4EC4-AD89-65309B0E7909}" srcId="{604C007B-9D40-444F-B039-619B9B6FE5C1}" destId="{A17C1EA2-3AC4-417A-B20C-0CB2407BC512}" srcOrd="0" destOrd="0" parTransId="{B17DD1D4-E7C8-4739-BB26-441D74757C91}" sibTransId="{FE5DFBFD-CAC9-4413-81B1-B15F4D78AB6C}"/>
    <dgm:cxn modelId="{969184D7-D872-4ED2-9D99-ADB7CC5C564D}" type="presOf" srcId="{1E9BD816-026E-4196-B467-35DFA97CCC6E}" destId="{594DC40A-0753-4EEF-907C-0726116E9659}" srcOrd="1" destOrd="0" presId="urn:microsoft.com/office/officeart/2008/layout/HalfCircleOrganizationChart"/>
    <dgm:cxn modelId="{2A420976-BE66-48E1-8C3C-6994D74D43D3}" type="presOf" srcId="{798BE38E-B4B3-4D20-9941-9F57A97AF08B}" destId="{B5B8DF0A-BEB1-44F2-AD6F-BFF85738CF89}" srcOrd="0" destOrd="0" presId="urn:microsoft.com/office/officeart/2008/layout/HalfCircleOrganizationChart"/>
    <dgm:cxn modelId="{A42342B3-260D-411C-A3EA-ABC637A30483}" type="presParOf" srcId="{0F7377FF-4361-460F-A8D5-5191B4331BC6}" destId="{5279E756-1663-4C3C-976A-1A4EB38E1770}" srcOrd="0" destOrd="0" presId="urn:microsoft.com/office/officeart/2008/layout/HalfCircleOrganizationChart"/>
    <dgm:cxn modelId="{CF2F1079-01DC-4156-8E4B-AEB769B92316}" type="presParOf" srcId="{5279E756-1663-4C3C-976A-1A4EB38E1770}" destId="{5445C5F8-D34F-4287-8B28-CB1BEBD3F3AF}" srcOrd="0" destOrd="0" presId="urn:microsoft.com/office/officeart/2008/layout/HalfCircleOrganizationChart"/>
    <dgm:cxn modelId="{57BDBC08-F7D4-4082-81EF-11464CBD6B79}" type="presParOf" srcId="{5445C5F8-D34F-4287-8B28-CB1BEBD3F3AF}" destId="{5741CE9D-7EDC-416E-87E8-78A568875488}" srcOrd="0" destOrd="0" presId="urn:microsoft.com/office/officeart/2008/layout/HalfCircleOrganizationChart"/>
    <dgm:cxn modelId="{77AE3B7B-B71F-4440-A442-60F8256549C4}" type="presParOf" srcId="{5445C5F8-D34F-4287-8B28-CB1BEBD3F3AF}" destId="{77CA5DF6-013D-408D-A970-81E32C4EDBDA}" srcOrd="1" destOrd="0" presId="urn:microsoft.com/office/officeart/2008/layout/HalfCircleOrganizationChart"/>
    <dgm:cxn modelId="{42387C64-EA2F-42E7-9155-FAAE5331DC20}" type="presParOf" srcId="{5445C5F8-D34F-4287-8B28-CB1BEBD3F3AF}" destId="{4F707D37-041E-474B-863F-2F8A7BAB734A}" srcOrd="2" destOrd="0" presId="urn:microsoft.com/office/officeart/2008/layout/HalfCircleOrganizationChart"/>
    <dgm:cxn modelId="{397F8B3B-F3C8-4E1F-85A1-4061D160B468}" type="presParOf" srcId="{5445C5F8-D34F-4287-8B28-CB1BEBD3F3AF}" destId="{47F0E160-C53E-4516-82A4-4A26089F2C3B}" srcOrd="3" destOrd="0" presId="urn:microsoft.com/office/officeart/2008/layout/HalfCircleOrganizationChart"/>
    <dgm:cxn modelId="{F62B6404-E10E-4A15-964B-7E1E503E062D}" type="presParOf" srcId="{5279E756-1663-4C3C-976A-1A4EB38E1770}" destId="{CD404BF6-F038-4C1C-83C5-88D04451E966}" srcOrd="1" destOrd="0" presId="urn:microsoft.com/office/officeart/2008/layout/HalfCircleOrganizationChart"/>
    <dgm:cxn modelId="{31EFBE7C-6BFF-48DC-AA4F-166E1C24557E}" type="presParOf" srcId="{CD404BF6-F038-4C1C-83C5-88D04451E966}" destId="{2C84D005-FD54-42CF-9DFB-CDCB7D4A2290}" srcOrd="0" destOrd="0" presId="urn:microsoft.com/office/officeart/2008/layout/HalfCircleOrganizationChart"/>
    <dgm:cxn modelId="{8A51C5BE-353B-40EB-84AC-924E45967436}" type="presParOf" srcId="{CD404BF6-F038-4C1C-83C5-88D04451E966}" destId="{DD8E6758-5BBC-4D71-A59C-265E48B560EA}" srcOrd="1" destOrd="0" presId="urn:microsoft.com/office/officeart/2008/layout/HalfCircleOrganizationChart"/>
    <dgm:cxn modelId="{4C4E7B45-6D79-4F08-8C95-1594E29E6AD5}" type="presParOf" srcId="{DD8E6758-5BBC-4D71-A59C-265E48B560EA}" destId="{E700010D-0596-433A-868E-71830B647B96}" srcOrd="0" destOrd="0" presId="urn:microsoft.com/office/officeart/2008/layout/HalfCircleOrganizationChart"/>
    <dgm:cxn modelId="{E8FEACC6-AA71-48BA-8CDB-2EA372D54CFD}" type="presParOf" srcId="{E700010D-0596-433A-868E-71830B647B96}" destId="{994857C4-FEDC-4AD2-901A-2FA9CE483F74}" srcOrd="0" destOrd="0" presId="urn:microsoft.com/office/officeart/2008/layout/HalfCircleOrganizationChart"/>
    <dgm:cxn modelId="{2CBB79D9-EE96-4669-ADE5-6A0E8CFF0257}" type="presParOf" srcId="{E700010D-0596-433A-868E-71830B647B96}" destId="{A22CFF62-47C9-4149-8510-1E532B4E534D}" srcOrd="1" destOrd="0" presId="urn:microsoft.com/office/officeart/2008/layout/HalfCircleOrganizationChart"/>
    <dgm:cxn modelId="{BB18C467-323B-4644-9FB6-0E93E0C116D3}" type="presParOf" srcId="{E700010D-0596-433A-868E-71830B647B96}" destId="{12522976-DB86-4EEC-A69A-D5FE017BEFBE}" srcOrd="2" destOrd="0" presId="urn:microsoft.com/office/officeart/2008/layout/HalfCircleOrganizationChart"/>
    <dgm:cxn modelId="{7EAFDA17-A1DA-4889-A89C-402C604B8C60}" type="presParOf" srcId="{E700010D-0596-433A-868E-71830B647B96}" destId="{594DC40A-0753-4EEF-907C-0726116E9659}" srcOrd="3" destOrd="0" presId="urn:microsoft.com/office/officeart/2008/layout/HalfCircleOrganizationChart"/>
    <dgm:cxn modelId="{6BE32BC1-DB7A-4D41-80D9-D49761076383}" type="presParOf" srcId="{DD8E6758-5BBC-4D71-A59C-265E48B560EA}" destId="{E0F5BDEA-486B-4C47-9059-F08046F805B9}" srcOrd="1" destOrd="0" presId="urn:microsoft.com/office/officeart/2008/layout/HalfCircleOrganizationChart"/>
    <dgm:cxn modelId="{F0B3BD0A-6AFD-42F6-AD41-AC381E2F64ED}" type="presParOf" srcId="{DD8E6758-5BBC-4D71-A59C-265E48B560EA}" destId="{FC622288-D518-4818-A6B7-19767CF1AD70}" srcOrd="2" destOrd="0" presId="urn:microsoft.com/office/officeart/2008/layout/HalfCircleOrganizationChart"/>
    <dgm:cxn modelId="{3056C5A3-C401-4A35-A516-FB962874DF96}" type="presParOf" srcId="{CD404BF6-F038-4C1C-83C5-88D04451E966}" destId="{B5B8DF0A-BEB1-44F2-AD6F-BFF85738CF89}" srcOrd="2" destOrd="0" presId="urn:microsoft.com/office/officeart/2008/layout/HalfCircleOrganizationChart"/>
    <dgm:cxn modelId="{458D974E-5B2B-4B1B-A37E-CCF4FA1FD7AE}" type="presParOf" srcId="{CD404BF6-F038-4C1C-83C5-88D04451E966}" destId="{AE2FAF58-C17B-446D-9D92-33E66A8163A1}" srcOrd="3" destOrd="0" presId="urn:microsoft.com/office/officeart/2008/layout/HalfCircleOrganizationChart"/>
    <dgm:cxn modelId="{574B170F-7238-4E78-9FA7-83AB7E3127CE}" type="presParOf" srcId="{AE2FAF58-C17B-446D-9D92-33E66A8163A1}" destId="{C5D03C82-BE36-4171-9969-CD921B4BD480}" srcOrd="0" destOrd="0" presId="urn:microsoft.com/office/officeart/2008/layout/HalfCircleOrganizationChart"/>
    <dgm:cxn modelId="{956F4B6C-73FA-4A11-9756-9AD24B450DB5}" type="presParOf" srcId="{C5D03C82-BE36-4171-9969-CD921B4BD480}" destId="{1D071ED0-D2CB-4A7E-B7A4-B211BDD64EBE}" srcOrd="0" destOrd="0" presId="urn:microsoft.com/office/officeart/2008/layout/HalfCircleOrganizationChart"/>
    <dgm:cxn modelId="{B11FC053-A03C-41EC-9370-FD513C40FB2E}" type="presParOf" srcId="{C5D03C82-BE36-4171-9969-CD921B4BD480}" destId="{8600D273-9DD5-4E83-8EE0-1BF0F670CC93}" srcOrd="1" destOrd="0" presId="urn:microsoft.com/office/officeart/2008/layout/HalfCircleOrganizationChart"/>
    <dgm:cxn modelId="{BDD30BDC-6F13-4BD9-91B9-9E4CB879045B}" type="presParOf" srcId="{C5D03C82-BE36-4171-9969-CD921B4BD480}" destId="{F80E2916-5667-46C3-968E-DCDF715594CE}" srcOrd="2" destOrd="0" presId="urn:microsoft.com/office/officeart/2008/layout/HalfCircleOrganizationChart"/>
    <dgm:cxn modelId="{45180E49-6E8D-4E73-AF16-4003A52B830D}" type="presParOf" srcId="{C5D03C82-BE36-4171-9969-CD921B4BD480}" destId="{CF9641E9-0879-4839-8DAB-4FE93C5B9B67}" srcOrd="3" destOrd="0" presId="urn:microsoft.com/office/officeart/2008/layout/HalfCircleOrganizationChart"/>
    <dgm:cxn modelId="{6B6F215E-E984-42F6-9503-7E5797CFC693}" type="presParOf" srcId="{AE2FAF58-C17B-446D-9D92-33E66A8163A1}" destId="{F2C88738-354E-4BCE-89BD-9B8284E41117}" srcOrd="1" destOrd="0" presId="urn:microsoft.com/office/officeart/2008/layout/HalfCircleOrganizationChart"/>
    <dgm:cxn modelId="{7A6DF747-ACE1-44B4-8FAC-E8081668F37E}" type="presParOf" srcId="{AE2FAF58-C17B-446D-9D92-33E66A8163A1}" destId="{B31DA3EC-1235-46C0-92B8-E4B920A5EC9C}" srcOrd="2" destOrd="0" presId="urn:microsoft.com/office/officeart/2008/layout/HalfCircleOrganizationChart"/>
    <dgm:cxn modelId="{FC1509F8-7DE0-4D2E-92C9-514E232108E5}" type="presParOf" srcId="{CD404BF6-F038-4C1C-83C5-88D04451E966}" destId="{F4C145D2-2098-41A6-85A0-711A7F40B68D}" srcOrd="4" destOrd="0" presId="urn:microsoft.com/office/officeart/2008/layout/HalfCircleOrganizationChart"/>
    <dgm:cxn modelId="{1C10336F-F0FD-4F88-AC9C-185D690E0F18}" type="presParOf" srcId="{CD404BF6-F038-4C1C-83C5-88D04451E966}" destId="{CA2EEE0D-6674-4A70-882E-A720586473B2}" srcOrd="5" destOrd="0" presId="urn:microsoft.com/office/officeart/2008/layout/HalfCircleOrganizationChart"/>
    <dgm:cxn modelId="{421E13D7-C28F-43D1-A824-2CCD01F4E3D2}" type="presParOf" srcId="{CA2EEE0D-6674-4A70-882E-A720586473B2}" destId="{0091F9DF-DDA1-4B23-834B-507CFF7D22CF}" srcOrd="0" destOrd="0" presId="urn:microsoft.com/office/officeart/2008/layout/HalfCircleOrganizationChart"/>
    <dgm:cxn modelId="{01D30CFF-D816-44E2-BBCE-3752DCC99689}" type="presParOf" srcId="{0091F9DF-DDA1-4B23-834B-507CFF7D22CF}" destId="{DBC73C39-4615-4A2C-87B5-7CC3AD152FFC}" srcOrd="0" destOrd="0" presId="urn:microsoft.com/office/officeart/2008/layout/HalfCircleOrganizationChart"/>
    <dgm:cxn modelId="{10191471-E660-44F9-9BFF-94F9A8295959}" type="presParOf" srcId="{0091F9DF-DDA1-4B23-834B-507CFF7D22CF}" destId="{C4DF9504-68F4-4BF0-AF7B-B6544562D4D3}" srcOrd="1" destOrd="0" presId="urn:microsoft.com/office/officeart/2008/layout/HalfCircleOrganizationChart"/>
    <dgm:cxn modelId="{3DE37A6B-D53E-40DB-B27A-EF0B764C025C}" type="presParOf" srcId="{0091F9DF-DDA1-4B23-834B-507CFF7D22CF}" destId="{E2841783-3BCF-4D28-9AA2-922AD453B13B}" srcOrd="2" destOrd="0" presId="urn:microsoft.com/office/officeart/2008/layout/HalfCircleOrganizationChart"/>
    <dgm:cxn modelId="{F89D923D-67F6-4A4E-B32A-C7B389717A5A}" type="presParOf" srcId="{0091F9DF-DDA1-4B23-834B-507CFF7D22CF}" destId="{86CA1232-C0CE-4A4A-BD8C-4E150AD0B6BE}" srcOrd="3" destOrd="0" presId="urn:microsoft.com/office/officeart/2008/layout/HalfCircleOrganizationChart"/>
    <dgm:cxn modelId="{9F7AF9C9-D684-4C14-824B-B70E99E5107A}" type="presParOf" srcId="{CA2EEE0D-6674-4A70-882E-A720586473B2}" destId="{4FFCE752-93E4-452D-9F5D-ABB250F8A56F}" srcOrd="1" destOrd="0" presId="urn:microsoft.com/office/officeart/2008/layout/HalfCircleOrganizationChart"/>
    <dgm:cxn modelId="{9B453A6E-9695-4DF6-8358-9F3BF76750A8}" type="presParOf" srcId="{CA2EEE0D-6674-4A70-882E-A720586473B2}" destId="{983583B9-EB13-4CF2-9563-2CF3EAEDEB0A}" srcOrd="2" destOrd="0" presId="urn:microsoft.com/office/officeart/2008/layout/HalfCircleOrganizationChart"/>
    <dgm:cxn modelId="{78493FE3-7F16-430C-8496-534948B64EA6}" type="presParOf" srcId="{5279E756-1663-4C3C-976A-1A4EB38E1770}" destId="{6B89B6BB-FE93-4197-8A83-60326D3F5A9B}" srcOrd="2" destOrd="0" presId="urn:microsoft.com/office/officeart/2008/layout/HalfCircleOrganizationChart"/>
    <dgm:cxn modelId="{D10DC26E-05B4-4FD3-8CAE-B02F675594E3}" type="presParOf" srcId="{0F7377FF-4361-460F-A8D5-5191B4331BC6}" destId="{5873BBBD-1899-43C9-89C3-BF4963B58AE9}" srcOrd="1" destOrd="0" presId="urn:microsoft.com/office/officeart/2008/layout/HalfCircleOrganizationChart"/>
    <dgm:cxn modelId="{5784BB22-956C-4FA8-9F8A-07B142A652F1}" type="presParOf" srcId="{5873BBBD-1899-43C9-89C3-BF4963B58AE9}" destId="{B4313D8D-349F-4926-9B22-2F9D16340626}" srcOrd="0" destOrd="0" presId="urn:microsoft.com/office/officeart/2008/layout/HalfCircleOrganizationChart"/>
    <dgm:cxn modelId="{9147FDB1-3D69-4691-A609-1C2F33E8A3D7}" type="presParOf" srcId="{B4313D8D-349F-4926-9B22-2F9D16340626}" destId="{9B6931C6-1537-4011-ADC6-DC29F09FEE2B}" srcOrd="0" destOrd="0" presId="urn:microsoft.com/office/officeart/2008/layout/HalfCircleOrganizationChart"/>
    <dgm:cxn modelId="{F6C65217-F7E5-4CB3-A27A-9D5D6F104DC2}" type="presParOf" srcId="{B4313D8D-349F-4926-9B22-2F9D16340626}" destId="{CDEB3631-1BA9-47F2-A283-B786ABB678C6}" srcOrd="1" destOrd="0" presId="urn:microsoft.com/office/officeart/2008/layout/HalfCircleOrganizationChart"/>
    <dgm:cxn modelId="{BD83F453-09FF-4094-B829-696D10ADDFA1}" type="presParOf" srcId="{B4313D8D-349F-4926-9B22-2F9D16340626}" destId="{406D5715-1DAC-4753-B7AC-4F9CDF4E09F5}" srcOrd="2" destOrd="0" presId="urn:microsoft.com/office/officeart/2008/layout/HalfCircleOrganizationChart"/>
    <dgm:cxn modelId="{F6C11284-6200-4EE2-A09A-950882A9B9E2}" type="presParOf" srcId="{B4313D8D-349F-4926-9B22-2F9D16340626}" destId="{75CA8B54-5FED-4B89-A86F-3A4E159C8809}" srcOrd="3" destOrd="0" presId="urn:microsoft.com/office/officeart/2008/layout/HalfCircleOrganizationChart"/>
    <dgm:cxn modelId="{38C77E47-CF5B-4882-BC86-E63902F09BED}" type="presParOf" srcId="{5873BBBD-1899-43C9-89C3-BF4963B58AE9}" destId="{B1B2F09F-28B4-442C-833D-95E2B3B928AB}" srcOrd="1" destOrd="0" presId="urn:microsoft.com/office/officeart/2008/layout/HalfCircleOrganizationChart"/>
    <dgm:cxn modelId="{1605CDEB-B58F-477B-AC54-3D164AECF642}" type="presParOf" srcId="{5873BBBD-1899-43C9-89C3-BF4963B58AE9}" destId="{5CA21C88-8D1F-4291-B0D4-5325D156285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784F1-095E-4663-98FE-41021BD7BE6F}" type="datetimeFigureOut">
              <a:rPr lang="bg-BG" smtClean="0"/>
              <a:t>7.4.2021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D6FA8-DF60-4F78-AFD6-FB52ED68B53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9134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5553D-12D8-43DB-A173-036D1517EA85}" type="datetimeFigureOut">
              <a:rPr lang="bg-BG" smtClean="0"/>
              <a:t>7.4.2021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8D8E5-88C5-47C2-AF83-08699E2DAFD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11564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8D8E5-88C5-47C2-AF83-08699E2DAFD9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832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8D8E5-88C5-47C2-AF83-08699E2DAFD9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994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3017-683B-474A-A8F9-C55FE0782240}" type="datetime1">
              <a:rPr lang="bg-BG" smtClean="0"/>
              <a:t>7.4.2021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7999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BA5C-ED7B-4969-8DC0-8F3BF8B96D48}" type="datetime1">
              <a:rPr lang="bg-BG" smtClean="0"/>
              <a:t>7.4.2021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9540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D663-0E84-48FA-AD0D-494924D188BC}" type="datetime1">
              <a:rPr lang="bg-BG" smtClean="0"/>
              <a:t>7.4.2021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469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08EF-C1BC-462B-8743-699BF7A12CE4}" type="datetime1">
              <a:rPr lang="bg-BG" smtClean="0"/>
              <a:t>7.4.2021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0055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E7DE-FA02-4A8B-B31A-173AAC4B9EB0}" type="datetime1">
              <a:rPr lang="bg-BG" smtClean="0"/>
              <a:t>7.4.2021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8118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C08-CB52-4AF5-B6AC-B0C2B7C56527}" type="datetime1">
              <a:rPr lang="bg-BG" smtClean="0"/>
              <a:t>7.4.2021 г.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889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362-E6DD-4F9E-8672-25CC249B6C8D}" type="datetime1">
              <a:rPr lang="bg-BG" smtClean="0"/>
              <a:t>7.4.2021 г.</a:t>
            </a:fld>
            <a:endParaRPr lang="bg-BG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4458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5491-8BF1-4126-979E-2F3DABBB5323}" type="datetime1">
              <a:rPr lang="bg-BG" smtClean="0"/>
              <a:t>7.4.2021 г.</a:t>
            </a:fld>
            <a:endParaRPr lang="bg-BG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28544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61CF-A64A-4F21-9B60-EA1C52FE26AA}" type="datetime1">
              <a:rPr lang="bg-BG" smtClean="0"/>
              <a:t>7.4.2021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3673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2E533-EE5D-4644-BC90-C2E261AF7578}" type="datetime1">
              <a:rPr lang="bg-BG" smtClean="0"/>
              <a:t>7.4.2021 г.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6923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B9904-376A-4B12-A94D-4935616C6AD9}" type="datetime1">
              <a:rPr lang="bg-BG" smtClean="0"/>
              <a:t>7.4.2021 г.</a:t>
            </a:fld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096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2AB625-4714-4196-BE13-2BCE8D2B82CA}" type="datetime1">
              <a:rPr lang="bg-BG" smtClean="0"/>
              <a:t>7.4.2021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77ADD01-FEAA-4D30-BFF6-30A9DB814DD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9368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6.jpe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7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178656" y="0"/>
            <a:ext cx="7974012" cy="1344613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bg-B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Планетите от Слънчевата система</a:t>
            </a:r>
            <a:endParaRPr lang="bg-B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178656" y="925448"/>
            <a:ext cx="7315200" cy="573087"/>
          </a:xfrm>
        </p:spPr>
        <p:txBody>
          <a:bodyPr/>
          <a:lstStyle/>
          <a:p>
            <a:r>
              <a:rPr lang="bg-B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Урок по човекът и природата за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IV </a:t>
            </a:r>
            <a:r>
              <a:rPr lang="bg-B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клас</a:t>
            </a:r>
            <a:endParaRPr lang="bg-B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778" y="6483485"/>
            <a:ext cx="74801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bg-BG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Изготвил: Яница Николова – педагог, начален учител и начален учител по английски език</a:t>
            </a:r>
            <a:endParaRPr lang="bg-BG" sz="14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861510"/>
              </p:ext>
            </p:extLst>
          </p:nvPr>
        </p:nvGraphicFramePr>
        <p:xfrm>
          <a:off x="3868738" y="863601"/>
          <a:ext cx="7094334" cy="5011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75745" y="1730816"/>
            <a:ext cx="5004809" cy="345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8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391" y="-82393"/>
            <a:ext cx="9591472" cy="1035703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 Слънчева система</a:t>
            </a:r>
            <a:endParaRPr lang="bg-B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485" y="1078117"/>
            <a:ext cx="3076281" cy="4554198"/>
          </a:xfrm>
          <a:noFill/>
          <a:ln>
            <a:noFill/>
          </a:ln>
          <a:effectLst>
            <a:softEdge rad="0"/>
          </a:effectLst>
        </p:spPr>
        <p:txBody>
          <a:bodyPr/>
          <a:lstStyle/>
          <a:p>
            <a:pPr marL="0" indent="0">
              <a:buNone/>
            </a:pPr>
            <a:r>
              <a:rPr lang="bg-B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Слънцето, пнатетите и всички останали небесни тела, които обикалят около него, образуват </a:t>
            </a:r>
            <a:r>
              <a:rPr lang="bg-BG" b="1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Слънчевата система.</a:t>
            </a:r>
            <a:endParaRPr lang="bg-BG" b="1" i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02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r="5870"/>
          <a:stretch/>
        </p:blipFill>
        <p:spPr>
          <a:xfrm>
            <a:off x="0" y="720527"/>
            <a:ext cx="3464125" cy="53951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59" y="0"/>
            <a:ext cx="11887201" cy="846306"/>
          </a:xfrm>
        </p:spPr>
        <p:txBody>
          <a:bodyPr/>
          <a:lstStyle/>
          <a:p>
            <a:pPr algn="ctr"/>
            <a:r>
              <a:rPr lang="bg-B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 Планетите от Слънчевата система</a:t>
            </a:r>
            <a:endParaRPr lang="bg-B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956" y="1673296"/>
            <a:ext cx="8690043" cy="2923378"/>
          </a:xfr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02877660"/>
              </p:ext>
            </p:extLst>
          </p:nvPr>
        </p:nvGraphicFramePr>
        <p:xfrm>
          <a:off x="0" y="768764"/>
          <a:ext cx="3337667" cy="254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87899074"/>
              </p:ext>
            </p:extLst>
          </p:nvPr>
        </p:nvGraphicFramePr>
        <p:xfrm>
          <a:off x="-1" y="2855055"/>
          <a:ext cx="3337667" cy="254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32300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326" y="272512"/>
            <a:ext cx="8690043" cy="292337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468642" y="2085222"/>
            <a:ext cx="1664235" cy="133004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064213" y="2208179"/>
            <a:ext cx="496110" cy="119199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063027" y="2208179"/>
            <a:ext cx="267691" cy="292337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951379" y="2140085"/>
            <a:ext cx="19455" cy="137160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083269" y="2232606"/>
            <a:ext cx="99710" cy="318580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227650" y="2208179"/>
            <a:ext cx="29184" cy="168288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472791" y="2208179"/>
            <a:ext cx="311286" cy="312765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163455" y="1867711"/>
            <a:ext cx="836579" cy="190429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Snip Diagonal Corner Rectangle 24"/>
          <p:cNvSpPr/>
          <p:nvPr/>
        </p:nvSpPr>
        <p:spPr>
          <a:xfrm>
            <a:off x="145246" y="3472881"/>
            <a:ext cx="1873389" cy="1434637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Най – близката до Слънцето планета, която прави обиколка около него за 88 дни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Snip Diagonal Corner Rectangle 26"/>
          <p:cNvSpPr/>
          <p:nvPr/>
        </p:nvSpPr>
        <p:spPr>
          <a:xfrm>
            <a:off x="2089971" y="3448156"/>
            <a:ext cx="1868664" cy="1459363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Има дебела обвивка от въглероден диоксид, който задържа топлината на повърхността й. Темпетатурата й е около 500 С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nip Diagonal Corner Rectangle 27"/>
          <p:cNvSpPr/>
          <p:nvPr/>
        </p:nvSpPr>
        <p:spPr>
          <a:xfrm>
            <a:off x="3129063" y="5131557"/>
            <a:ext cx="1822315" cy="1361871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Единствената планета, на която има живот, заради подходящата температура.</a:t>
            </a:r>
            <a:endParaRPr lang="bg-B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nip Diagonal Corner Rectangle 28"/>
          <p:cNvSpPr/>
          <p:nvPr/>
        </p:nvSpPr>
        <p:spPr>
          <a:xfrm>
            <a:off x="4377532" y="3511685"/>
            <a:ext cx="1673073" cy="1145156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Нарича се още Червената планета. На повърхността й има ледени шапки.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nip Diagonal Corner Rectangle 29"/>
          <p:cNvSpPr/>
          <p:nvPr/>
        </p:nvSpPr>
        <p:spPr>
          <a:xfrm>
            <a:off x="5092429" y="5418414"/>
            <a:ext cx="1930540" cy="1331178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Най – голямата планета, в Слънчевата система съставена от газове. Нарича се още Газов гигант.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Snip Diagonal Corner Rectangle 30"/>
          <p:cNvSpPr/>
          <p:nvPr/>
        </p:nvSpPr>
        <p:spPr>
          <a:xfrm>
            <a:off x="6383775" y="3891064"/>
            <a:ext cx="1956641" cy="1321959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Втора по големина след Юпитер. Има много пръстени, образувани от космически прах, скални късове и лед.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Snip Diagonal Corner Rectangle 31"/>
          <p:cNvSpPr/>
          <p:nvPr/>
        </p:nvSpPr>
        <p:spPr>
          <a:xfrm>
            <a:off x="8100708" y="5335837"/>
            <a:ext cx="1899326" cy="1272353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Първата планета, открита с телескоп и трета по големина. Денят и нощта на полюсите му за по 42 години</a:t>
            </a:r>
            <a:endParaRPr lang="bg-BG" dirty="0"/>
          </a:p>
        </p:txBody>
      </p:sp>
      <p:sp>
        <p:nvSpPr>
          <p:cNvPr id="33" name="Snip Diagonal Corner Rectangle 32"/>
          <p:cNvSpPr/>
          <p:nvPr/>
        </p:nvSpPr>
        <p:spPr>
          <a:xfrm>
            <a:off x="9817640" y="3781627"/>
            <a:ext cx="1716932" cy="1157591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Най – отдалечената от Слънцето планета, с най – ниска температура. </a:t>
            </a:r>
            <a:endParaRPr lang="bg-B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114</TotalTime>
  <Words>251</Words>
  <Application>Microsoft Office PowerPoint</Application>
  <PresentationFormat>Widescreen</PresentationFormat>
  <Paragraphs>34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Wingdings 2</vt:lpstr>
      <vt:lpstr>Frame</vt:lpstr>
      <vt:lpstr>Планетите от Слънчевата система</vt:lpstr>
      <vt:lpstr>PowerPoint Presentation</vt:lpstr>
      <vt:lpstr>1. Слънчева система</vt:lpstr>
      <vt:lpstr>2. Планетите от Слънчевата система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Планетите от Слънчевата система</dc:title>
  <dc:creator>Qnica</dc:creator>
  <cp:lastModifiedBy>Qnica</cp:lastModifiedBy>
  <cp:revision>14</cp:revision>
  <dcterms:created xsi:type="dcterms:W3CDTF">2021-04-07T14:27:58Z</dcterms:created>
  <dcterms:modified xsi:type="dcterms:W3CDTF">2021-04-07T16:28:02Z</dcterms:modified>
</cp:coreProperties>
</file>