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61" r:id="rId8"/>
    <p:sldId id="257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544" y="-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5EBE-EAA4-4F3E-8868-CB68CDE18B65}" type="datetimeFigureOut">
              <a:rPr lang="en-US" smtClean="0"/>
              <a:t>5/22/2021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2B5A-A909-48C5-A0EC-1A671203F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426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5EBE-EAA4-4F3E-8868-CB68CDE18B65}" type="datetimeFigureOut">
              <a:rPr lang="en-US" smtClean="0"/>
              <a:t>5/22/2021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2B5A-A909-48C5-A0EC-1A671203F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06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5EBE-EAA4-4F3E-8868-CB68CDE18B65}" type="datetimeFigureOut">
              <a:rPr lang="en-US" smtClean="0"/>
              <a:t>5/22/2021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2B5A-A909-48C5-A0EC-1A671203F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40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5EBE-EAA4-4F3E-8868-CB68CDE18B65}" type="datetimeFigureOut">
              <a:rPr lang="en-US" smtClean="0"/>
              <a:t>5/22/2021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2B5A-A909-48C5-A0EC-1A671203F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2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5EBE-EAA4-4F3E-8868-CB68CDE18B65}" type="datetimeFigureOut">
              <a:rPr lang="en-US" smtClean="0"/>
              <a:t>5/22/2021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2B5A-A909-48C5-A0EC-1A671203F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11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5EBE-EAA4-4F3E-8868-CB68CDE18B65}" type="datetimeFigureOut">
              <a:rPr lang="en-US" smtClean="0"/>
              <a:t>5/22/2021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2B5A-A909-48C5-A0EC-1A671203F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0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5EBE-EAA4-4F3E-8868-CB68CDE18B65}" type="datetimeFigureOut">
              <a:rPr lang="en-US" smtClean="0"/>
              <a:t>5/22/2021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2B5A-A909-48C5-A0EC-1A671203F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268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5EBE-EAA4-4F3E-8868-CB68CDE18B65}" type="datetimeFigureOut">
              <a:rPr lang="en-US" smtClean="0"/>
              <a:t>5/22/2021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2B5A-A909-48C5-A0EC-1A671203F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232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5EBE-EAA4-4F3E-8868-CB68CDE18B65}" type="datetimeFigureOut">
              <a:rPr lang="en-US" smtClean="0"/>
              <a:t>5/22/2021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2B5A-A909-48C5-A0EC-1A671203F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362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5EBE-EAA4-4F3E-8868-CB68CDE18B65}" type="datetimeFigureOut">
              <a:rPr lang="en-US" smtClean="0"/>
              <a:t>5/22/2021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2B5A-A909-48C5-A0EC-1A671203F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72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75EBE-EAA4-4F3E-8868-CB68CDE18B65}" type="datetimeFigureOut">
              <a:rPr lang="en-US" smtClean="0"/>
              <a:t>5/22/2021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A2B5A-A909-48C5-A0EC-1A671203F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902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75EBE-EAA4-4F3E-8868-CB68CDE18B65}" type="datetimeFigureOut">
              <a:rPr lang="en-US" smtClean="0"/>
              <a:t>5/22/2021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A2B5A-A909-48C5-A0EC-1A671203F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09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дунчева\ресурси\abv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820"/>
            <a:ext cx="9144000" cy="619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87693"/>
          </a:xfrm>
        </p:spPr>
        <p:txBody>
          <a:bodyPr>
            <a:normAutofit/>
          </a:bodyPr>
          <a:lstStyle/>
          <a:p>
            <a:r>
              <a:rPr lang="bg-BG" sz="3200" dirty="0" smtClean="0"/>
              <a:t>Защитена ли е моята информация в интернет?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0684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936" y="1265548"/>
            <a:ext cx="4968552" cy="3528392"/>
          </a:xfrm>
        </p:spPr>
        <p:txBody>
          <a:bodyPr>
            <a:normAutofit fontScale="90000"/>
          </a:bodyPr>
          <a:lstStyle/>
          <a:p>
            <a:r>
              <a:rPr lang="bg-BG" sz="3200" b="1" dirty="0" smtClean="0">
                <a:solidFill>
                  <a:srgbClr val="0070C0"/>
                </a:solidFill>
              </a:rPr>
              <a:t>Тук е мястото за вашето предложение. </a:t>
            </a:r>
            <a:br>
              <a:rPr lang="bg-BG" sz="3200" b="1" dirty="0" smtClean="0">
                <a:solidFill>
                  <a:srgbClr val="0070C0"/>
                </a:solidFill>
              </a:rPr>
            </a:br>
            <a:r>
              <a:rPr lang="bg-BG" sz="3200" b="1" dirty="0" smtClean="0">
                <a:solidFill>
                  <a:srgbClr val="0070C0"/>
                </a:solidFill>
              </a:rPr>
              <a:t>Можете ли да измислите парола, която е </a:t>
            </a:r>
            <a:br>
              <a:rPr lang="bg-BG" sz="3200" b="1" dirty="0" smtClean="0">
                <a:solidFill>
                  <a:srgbClr val="0070C0"/>
                </a:solidFill>
              </a:rPr>
            </a:br>
            <a:r>
              <a:rPr lang="bg-BG" sz="3200" b="1" dirty="0" smtClean="0">
                <a:solidFill>
                  <a:srgbClr val="0070C0"/>
                </a:solidFill>
              </a:rPr>
              <a:t>трудна за „разбиване“,</a:t>
            </a:r>
            <a:br>
              <a:rPr lang="bg-BG" sz="3200" b="1" dirty="0" smtClean="0">
                <a:solidFill>
                  <a:srgbClr val="0070C0"/>
                </a:solidFill>
              </a:rPr>
            </a:br>
            <a:r>
              <a:rPr lang="bg-BG" sz="3200" b="1" dirty="0" smtClean="0">
                <a:solidFill>
                  <a:srgbClr val="0070C0"/>
                </a:solidFill>
              </a:rPr>
              <a:t> но вие ще запомните лесно </a:t>
            </a:r>
            <a:br>
              <a:rPr lang="bg-BG" sz="3200" b="1" dirty="0" smtClean="0">
                <a:solidFill>
                  <a:srgbClr val="0070C0"/>
                </a:solidFill>
              </a:rPr>
            </a:br>
            <a:r>
              <a:rPr lang="bg-BG" sz="3200" b="1" dirty="0" smtClean="0">
                <a:solidFill>
                  <a:srgbClr val="0070C0"/>
                </a:solidFill>
              </a:rPr>
              <a:t>(без да я записвате)...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Няколко насочващи въпроси и отговор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449960" cy="344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818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87693"/>
          </a:xfrm>
        </p:spPr>
        <p:txBody>
          <a:bodyPr>
            <a:normAutofit/>
          </a:bodyPr>
          <a:lstStyle/>
          <a:p>
            <a:r>
              <a:rPr lang="bg-BG" sz="3200" dirty="0" smtClean="0"/>
              <a:t>Какво казва </a:t>
            </a:r>
            <a:r>
              <a:rPr lang="en-GB" sz="3200" dirty="0" smtClean="0"/>
              <a:t>Google </a:t>
            </a:r>
            <a:r>
              <a:rPr lang="bg-BG" sz="3200" dirty="0" smtClean="0"/>
              <a:t>за</a:t>
            </a:r>
            <a:r>
              <a:rPr lang="bg-BG" sz="3200" dirty="0" smtClean="0"/>
              <a:t> моята парола?</a:t>
            </a:r>
            <a:endParaRPr lang="en-US" sz="3200" dirty="0"/>
          </a:p>
        </p:txBody>
      </p:sp>
      <p:pic>
        <p:nvPicPr>
          <p:cNvPr id="1026" name="Picture 2" descr="D:\Радунчева\ресурси\kazus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73"/>
          <a:stretch/>
        </p:blipFill>
        <p:spPr bwMode="auto">
          <a:xfrm>
            <a:off x="0" y="1061120"/>
            <a:ext cx="9144000" cy="579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77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87693"/>
          </a:xfrm>
        </p:spPr>
        <p:txBody>
          <a:bodyPr>
            <a:normAutofit/>
          </a:bodyPr>
          <a:lstStyle/>
          <a:p>
            <a:r>
              <a:rPr lang="bg-BG" sz="3200" dirty="0" smtClean="0"/>
              <a:t>Какво казва </a:t>
            </a:r>
            <a:r>
              <a:rPr lang="en-GB" sz="3200" dirty="0" smtClean="0"/>
              <a:t>Google </a:t>
            </a:r>
            <a:r>
              <a:rPr lang="bg-BG" sz="3200" dirty="0" smtClean="0"/>
              <a:t>за</a:t>
            </a:r>
            <a:r>
              <a:rPr lang="bg-BG" sz="3200" dirty="0" smtClean="0"/>
              <a:t> моя акаунт?</a:t>
            </a:r>
            <a:endParaRPr lang="en-US" sz="3200" dirty="0"/>
          </a:p>
        </p:txBody>
      </p:sp>
      <p:pic>
        <p:nvPicPr>
          <p:cNvPr id="2050" name="Picture 2" descr="D:\Радунчева\ресурси\kazus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22"/>
          <a:stretch/>
        </p:blipFill>
        <p:spPr bwMode="auto">
          <a:xfrm>
            <a:off x="0" y="620688"/>
            <a:ext cx="9144000" cy="636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77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87693"/>
          </a:xfrm>
        </p:spPr>
        <p:txBody>
          <a:bodyPr>
            <a:normAutofit/>
          </a:bodyPr>
          <a:lstStyle/>
          <a:p>
            <a:r>
              <a:rPr lang="bg-BG" sz="3200" dirty="0" smtClean="0"/>
              <a:t>Как </a:t>
            </a:r>
            <a:r>
              <a:rPr lang="en-GB" sz="3200" dirty="0" smtClean="0"/>
              <a:t>abv.bg</a:t>
            </a:r>
            <a:r>
              <a:rPr lang="bg-BG" sz="3200" dirty="0" smtClean="0"/>
              <a:t> защитава моята поща</a:t>
            </a:r>
            <a:r>
              <a:rPr lang="bg-BG" sz="3200" dirty="0" smtClean="0"/>
              <a:t>?</a:t>
            </a:r>
            <a:endParaRPr lang="en-US" sz="3200" dirty="0"/>
          </a:p>
        </p:txBody>
      </p:sp>
      <p:pic>
        <p:nvPicPr>
          <p:cNvPr id="3074" name="Picture 2" descr="D:\Радунчева\ресурси\писмо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82402"/>
            <a:ext cx="7824869" cy="586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75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87693"/>
          </a:xfrm>
        </p:spPr>
        <p:txBody>
          <a:bodyPr>
            <a:normAutofit/>
          </a:bodyPr>
          <a:lstStyle/>
          <a:p>
            <a:r>
              <a:rPr lang="bg-BG" sz="3200" dirty="0" smtClean="0"/>
              <a:t>Как моята банка защитава парите ми</a:t>
            </a:r>
            <a:r>
              <a:rPr lang="bg-BG" sz="3200" dirty="0" smtClean="0"/>
              <a:t>?</a:t>
            </a:r>
            <a:endParaRPr lang="en-US" sz="3200" dirty="0"/>
          </a:p>
        </p:txBody>
      </p:sp>
      <p:pic>
        <p:nvPicPr>
          <p:cNvPr id="4098" name="Picture 2" descr="D:\Радунчева\ресурси\правила-на-банкат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5" b="11258"/>
          <a:stretch/>
        </p:blipFill>
        <p:spPr bwMode="auto">
          <a:xfrm>
            <a:off x="0" y="980728"/>
            <a:ext cx="9210964" cy="573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3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87693"/>
          </a:xfrm>
        </p:spPr>
        <p:txBody>
          <a:bodyPr>
            <a:normAutofit fontScale="90000"/>
          </a:bodyPr>
          <a:lstStyle/>
          <a:p>
            <a:r>
              <a:rPr lang="bg-BG" sz="3200" dirty="0" smtClean="0"/>
              <a:t>Защо получавам редовно писма от името на банка</a:t>
            </a:r>
            <a:r>
              <a:rPr lang="bg-BG" sz="3200" smtClean="0"/>
              <a:t>, </a:t>
            </a:r>
            <a:br>
              <a:rPr lang="bg-BG" sz="3200" smtClean="0"/>
            </a:br>
            <a:r>
              <a:rPr lang="bg-BG" sz="3200" smtClean="0"/>
              <a:t>в </a:t>
            </a:r>
            <a:r>
              <a:rPr lang="bg-BG" sz="3200" dirty="0" smtClean="0"/>
              <a:t>която НЯМАМ открита сметка</a:t>
            </a:r>
            <a:r>
              <a:rPr lang="bg-BG" sz="3200" dirty="0" smtClean="0"/>
              <a:t>?</a:t>
            </a:r>
            <a:endParaRPr lang="en-US" sz="3200" dirty="0"/>
          </a:p>
        </p:txBody>
      </p:sp>
      <p:pic>
        <p:nvPicPr>
          <p:cNvPr id="5122" name="Picture 2" descr="D:\Радунчева\ресурси\пароли\писмо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5" b="15083"/>
          <a:stretch/>
        </p:blipFill>
        <p:spPr bwMode="auto">
          <a:xfrm>
            <a:off x="0" y="1466850"/>
            <a:ext cx="9144000" cy="539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56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87693"/>
          </a:xfrm>
        </p:spPr>
        <p:txBody>
          <a:bodyPr>
            <a:normAutofit/>
          </a:bodyPr>
          <a:lstStyle/>
          <a:p>
            <a:r>
              <a:rPr lang="bg-BG" sz="3200" dirty="0" smtClean="0"/>
              <a:t>Сигурна ли е паролата </a:t>
            </a:r>
            <a:r>
              <a:rPr lang="en-GB" sz="3600" b="1" dirty="0" err="1" smtClean="0">
                <a:solidFill>
                  <a:srgbClr val="FF0000"/>
                </a:solidFill>
              </a:rPr>
              <a:t>parola</a:t>
            </a:r>
            <a:r>
              <a:rPr lang="bg-BG" sz="3600" b="1" dirty="0" smtClean="0">
                <a:solidFill>
                  <a:srgbClr val="FF0000"/>
                </a:solidFill>
              </a:rPr>
              <a:t> </a:t>
            </a:r>
            <a:r>
              <a:rPr lang="bg-BG" sz="3200" dirty="0" smtClean="0"/>
              <a:t>?</a:t>
            </a:r>
            <a:endParaRPr lang="en-US" sz="3200" dirty="0"/>
          </a:p>
        </p:txBody>
      </p:sp>
      <p:pic>
        <p:nvPicPr>
          <p:cNvPr id="3074" name="Picture 2" descr="D:\Радунчева\ресурси\paro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19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87693"/>
          </a:xfrm>
        </p:spPr>
        <p:txBody>
          <a:bodyPr>
            <a:normAutofit/>
          </a:bodyPr>
          <a:lstStyle/>
          <a:p>
            <a:r>
              <a:rPr lang="bg-BG" sz="3200" dirty="0" smtClean="0"/>
              <a:t>Сигурна ли е паролата </a:t>
            </a:r>
            <a:r>
              <a:rPr lang="bg-BG" sz="3600" b="1" dirty="0" smtClean="0">
                <a:solidFill>
                  <a:srgbClr val="FF0000"/>
                </a:solidFill>
              </a:rPr>
              <a:t>123456 </a:t>
            </a:r>
            <a:r>
              <a:rPr lang="bg-BG" sz="3200" dirty="0" smtClean="0"/>
              <a:t>?</a:t>
            </a:r>
            <a:endParaRPr lang="en-US" sz="3200" dirty="0"/>
          </a:p>
        </p:txBody>
      </p:sp>
      <p:pic>
        <p:nvPicPr>
          <p:cNvPr id="2050" name="Picture 2" descr="D:\Радунчева\ресурси\123456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55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87693"/>
          </a:xfrm>
        </p:spPr>
        <p:txBody>
          <a:bodyPr>
            <a:normAutofit/>
          </a:bodyPr>
          <a:lstStyle/>
          <a:p>
            <a:r>
              <a:rPr lang="bg-BG" sz="3200" dirty="0" smtClean="0"/>
              <a:t>Сигурна ли е паролата </a:t>
            </a:r>
            <a:r>
              <a:rPr lang="en-GB" sz="3200" dirty="0" smtClean="0"/>
              <a:t>Nai-trudnata_p@r0la</a:t>
            </a:r>
            <a:r>
              <a:rPr lang="bg-BG" sz="3600" b="1" dirty="0" smtClean="0">
                <a:solidFill>
                  <a:srgbClr val="FF0000"/>
                </a:solidFill>
              </a:rPr>
              <a:t> </a:t>
            </a:r>
            <a:r>
              <a:rPr lang="bg-BG" sz="3200" dirty="0" smtClean="0"/>
              <a:t>?</a:t>
            </a:r>
            <a:endParaRPr lang="en-US" sz="3200" dirty="0"/>
          </a:p>
        </p:txBody>
      </p:sp>
      <p:pic>
        <p:nvPicPr>
          <p:cNvPr id="4098" name="Picture 2" descr="D:\Радунчева\ресурси\Naj-trudnata-e-taz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88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69</Words>
  <Application>Microsoft Office PowerPoint</Application>
  <PresentationFormat>On-screen Show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Защитена ли е моята информация в интернет?</vt:lpstr>
      <vt:lpstr>Какво казва Google за моята парола?</vt:lpstr>
      <vt:lpstr>Какво казва Google за моя акаунт?</vt:lpstr>
      <vt:lpstr>Как abv.bg защитава моята поща?</vt:lpstr>
      <vt:lpstr>Как моята банка защитава парите ми?</vt:lpstr>
      <vt:lpstr>Защо получавам редовно писма от името на банка,  в която НЯМАМ открита сметка?</vt:lpstr>
      <vt:lpstr>Сигурна ли е паролата parola ?</vt:lpstr>
      <vt:lpstr>Сигурна ли е паролата 123456 ?</vt:lpstr>
      <vt:lpstr>Сигурна ли е паролата Nai-trudnata_p@r0la ?</vt:lpstr>
      <vt:lpstr>Тук е мястото за вашето предложение.  Можете ли да измислите парола, която е  трудна за „разбиване“,  но вие ще запомните лесно  (без да я записвате)...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Защитена ли е моята информация в интернет?</dc:title>
  <dc:creator>Daniela</dc:creator>
  <cp:lastModifiedBy>Daniela</cp:lastModifiedBy>
  <cp:revision>5</cp:revision>
  <dcterms:created xsi:type="dcterms:W3CDTF">2021-05-22T04:49:05Z</dcterms:created>
  <dcterms:modified xsi:type="dcterms:W3CDTF">2021-05-22T06:05:19Z</dcterms:modified>
</cp:coreProperties>
</file>