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4" r:id="rId4"/>
    <p:sldId id="276" r:id="rId5"/>
    <p:sldId id="277" r:id="rId6"/>
    <p:sldId id="279" r:id="rId7"/>
    <p:sldId id="271" r:id="rId8"/>
    <p:sldId id="272" r:id="rId9"/>
    <p:sldId id="273" r:id="rId10"/>
    <p:sldId id="274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2619" y="2352958"/>
            <a:ext cx="8791575" cy="2387600"/>
          </a:xfrm>
        </p:spPr>
        <p:txBody>
          <a:bodyPr>
            <a:noAutofit/>
          </a:bodyPr>
          <a:lstStyle/>
          <a:p>
            <a:pPr algn="ctr"/>
            <a:r>
              <a:rPr lang="bg-BG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Математика</a:t>
            </a:r>
            <a:br>
              <a:rPr lang="bg-BG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bg-BG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 клас</a:t>
            </a:r>
            <a:r>
              <a:rPr lang="en-US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02.0</a:t>
            </a:r>
            <a:r>
              <a:rPr lang="bg-BG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  <a:r>
              <a:rPr lang="en-US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.2021</a:t>
            </a:r>
            <a:r>
              <a:rPr lang="bg-BG" sz="8800" b="1" cap="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</a:t>
            </a:r>
            <a:r>
              <a:rPr lang="bg-BG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US" sz="8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65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74687"/>
          <a:stretch/>
        </p:blipFill>
        <p:spPr>
          <a:xfrm>
            <a:off x="4516582" y="2910044"/>
            <a:ext cx="2902915" cy="234165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862273"/>
              </p:ext>
            </p:extLst>
          </p:nvPr>
        </p:nvGraphicFramePr>
        <p:xfrm>
          <a:off x="3230310" y="5599315"/>
          <a:ext cx="5973511" cy="10363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00004">
                  <a:extLst>
                    <a:ext uri="{9D8B030D-6E8A-4147-A177-3AD203B41FA5}">
                      <a16:colId xmlns:a16="http://schemas.microsoft.com/office/drawing/2014/main" val="1636930979"/>
                    </a:ext>
                  </a:extLst>
                </a:gridCol>
                <a:gridCol w="2406185">
                  <a:extLst>
                    <a:ext uri="{9D8B030D-6E8A-4147-A177-3AD203B41FA5}">
                      <a16:colId xmlns:a16="http://schemas.microsoft.com/office/drawing/2014/main" val="722121950"/>
                    </a:ext>
                  </a:extLst>
                </a:gridCol>
                <a:gridCol w="2567322">
                  <a:extLst>
                    <a:ext uri="{9D8B030D-6E8A-4147-A177-3AD203B41FA5}">
                      <a16:colId xmlns:a16="http://schemas.microsoft.com/office/drawing/2014/main" val="35623845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гласни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съгласни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86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800" dirty="0" smtClean="0"/>
                        <a:t>брой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769836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60364" y="203137"/>
            <a:ext cx="10402095" cy="2534880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Задача </a:t>
            </a:r>
            <a:r>
              <a:rPr lang="bg-BG" b="1" dirty="0" smtClean="0"/>
              <a:t>4</a:t>
            </a:r>
            <a:r>
              <a:rPr lang="bg-BG" b="1" dirty="0" smtClean="0"/>
              <a:t> </a:t>
            </a:r>
            <a:r>
              <a:rPr lang="bg-BG" b="1" dirty="0"/>
              <a:t>група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cap="none" dirty="0" smtClean="0"/>
              <a:t>Избройте гласните и съгласните в този текст. Нанесете данните в таблицата. Направете кръгова диаграма, която да показва процентното съотношение на гласни и съгласни в текста.</a:t>
            </a:r>
            <a:r>
              <a:rPr lang="bg-BG" cap="none" dirty="0"/>
              <a:t/>
            </a:r>
            <a:br>
              <a:rPr lang="bg-BG" cap="none" dirty="0"/>
            </a:br>
            <a:r>
              <a:rPr lang="bg-BG" cap="none" dirty="0" smtClean="0"/>
              <a:t>Запишете името на автора.</a:t>
            </a:r>
            <a:r>
              <a:rPr lang="bg-BG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137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816333">
            <a:off x="679939" y="1293633"/>
            <a:ext cx="10147581" cy="1478570"/>
          </a:xfrm>
        </p:spPr>
        <p:txBody>
          <a:bodyPr>
            <a:noAutofit/>
          </a:bodyPr>
          <a:lstStyle/>
          <a:p>
            <a:r>
              <a:rPr lang="bg-BG" sz="5400" b="1" dirty="0">
                <a:solidFill>
                  <a:srgbClr val="CC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Благодаря за </a:t>
            </a:r>
            <a:r>
              <a:rPr lang="bg-BG" sz="5400" b="1" dirty="0" smtClean="0">
                <a:solidFill>
                  <a:srgbClr val="CC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вниманието</a:t>
            </a:r>
            <a:r>
              <a:rPr lang="en-US" sz="5400" b="1" dirty="0">
                <a:solidFill>
                  <a:srgbClr val="CC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5400" b="1" dirty="0">
                <a:solidFill>
                  <a:srgbClr val="CCFF33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5400" b="1" dirty="0">
              <a:solidFill>
                <a:srgbClr val="CCFF33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26" name="Picture 2" descr="Снимка: pexe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108" y="3899705"/>
            <a:ext cx="2707266" cy="203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700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051" y="618518"/>
            <a:ext cx="3471062" cy="460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3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38433"/>
          <a:stretch/>
        </p:blipFill>
        <p:spPr>
          <a:xfrm>
            <a:off x="943032" y="-18471"/>
            <a:ext cx="10627973" cy="18934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32" y="1874983"/>
            <a:ext cx="2748132" cy="28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26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900" y="2961457"/>
            <a:ext cx="2748132" cy="2876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85266"/>
          <a:stretch/>
        </p:blipFill>
        <p:spPr>
          <a:xfrm>
            <a:off x="2028347" y="2166145"/>
            <a:ext cx="7879841" cy="795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670" b="38868"/>
          <a:stretch/>
        </p:blipFill>
        <p:spPr>
          <a:xfrm>
            <a:off x="977215" y="286070"/>
            <a:ext cx="10237861" cy="188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35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70" b="38868"/>
          <a:stretch/>
        </p:blipFill>
        <p:spPr>
          <a:xfrm>
            <a:off x="1333144" y="157884"/>
            <a:ext cx="10237861" cy="1880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610" y="2037959"/>
            <a:ext cx="2748132" cy="2876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3144" y="2204816"/>
            <a:ext cx="39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/>
              <a:t>Х% от360</a:t>
            </a:r>
            <a:r>
              <a:rPr lang="en-US" sz="3200" dirty="0" smtClean="0"/>
              <a:t>º</a:t>
            </a:r>
            <a:r>
              <a:rPr lang="bg-BG" sz="3200" dirty="0" smtClean="0"/>
              <a:t>=36</a:t>
            </a:r>
            <a:r>
              <a:rPr lang="en-US" sz="3200" dirty="0" smtClean="0"/>
              <a:t>º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7703375" y="2127902"/>
            <a:ext cx="34183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/>
              <a:t>У% от 360</a:t>
            </a:r>
            <a:r>
              <a:rPr lang="en-US" sz="3200" dirty="0" smtClean="0"/>
              <a:t>º</a:t>
            </a:r>
            <a:r>
              <a:rPr lang="bg-BG" sz="3200" dirty="0" smtClean="0"/>
              <a:t>=162</a:t>
            </a:r>
            <a:r>
              <a:rPr lang="en-US" sz="3200" dirty="0"/>
              <a:t>º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83573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70" b="38868"/>
          <a:stretch/>
        </p:blipFill>
        <p:spPr>
          <a:xfrm>
            <a:off x="1333144" y="157884"/>
            <a:ext cx="10237861" cy="1880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518" y="2127902"/>
            <a:ext cx="3141239" cy="32884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3144" y="2204816"/>
            <a:ext cx="39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/>
              <a:t>Х% от360</a:t>
            </a:r>
            <a:r>
              <a:rPr lang="en-US" sz="3200" dirty="0" smtClean="0"/>
              <a:t>º</a:t>
            </a:r>
            <a:r>
              <a:rPr lang="bg-BG" sz="3200" dirty="0" smtClean="0"/>
              <a:t>=36</a:t>
            </a:r>
            <a:r>
              <a:rPr lang="en-US" sz="3200" dirty="0" smtClean="0"/>
              <a:t>º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7703375" y="2127902"/>
            <a:ext cx="34183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 smtClean="0"/>
              <a:t>У% от 360</a:t>
            </a:r>
            <a:r>
              <a:rPr lang="en-US" sz="3200" dirty="0" smtClean="0"/>
              <a:t>º</a:t>
            </a:r>
            <a:r>
              <a:rPr lang="bg-BG" sz="3200" dirty="0" smtClean="0"/>
              <a:t>=162</a:t>
            </a:r>
            <a:r>
              <a:rPr lang="en-US" sz="3200" dirty="0"/>
              <a:t>º</a:t>
            </a:r>
          </a:p>
          <a:p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38440" b="45056"/>
          <a:stretch/>
        </p:blipFill>
        <p:spPr>
          <a:xfrm>
            <a:off x="1325966" y="5524649"/>
            <a:ext cx="10245039" cy="115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89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74630"/>
          <a:stretch/>
        </p:blipFill>
        <p:spPr>
          <a:xfrm>
            <a:off x="4701310" y="2912036"/>
            <a:ext cx="3150972" cy="254744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62611"/>
              </p:ext>
            </p:extLst>
          </p:nvPr>
        </p:nvGraphicFramePr>
        <p:xfrm>
          <a:off x="3196127" y="5633498"/>
          <a:ext cx="5973511" cy="10363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00004">
                  <a:extLst>
                    <a:ext uri="{9D8B030D-6E8A-4147-A177-3AD203B41FA5}">
                      <a16:colId xmlns:a16="http://schemas.microsoft.com/office/drawing/2014/main" val="1636930979"/>
                    </a:ext>
                  </a:extLst>
                </a:gridCol>
                <a:gridCol w="2406185">
                  <a:extLst>
                    <a:ext uri="{9D8B030D-6E8A-4147-A177-3AD203B41FA5}">
                      <a16:colId xmlns:a16="http://schemas.microsoft.com/office/drawing/2014/main" val="722121950"/>
                    </a:ext>
                  </a:extLst>
                </a:gridCol>
                <a:gridCol w="2567322">
                  <a:extLst>
                    <a:ext uri="{9D8B030D-6E8A-4147-A177-3AD203B41FA5}">
                      <a16:colId xmlns:a16="http://schemas.microsoft.com/office/drawing/2014/main" val="35623845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гласни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съгласни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86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800" dirty="0" smtClean="0"/>
                        <a:t>брой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769836"/>
                  </a:ext>
                </a:extLst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60364" y="203137"/>
            <a:ext cx="10402095" cy="2534880"/>
          </a:xfrm>
        </p:spPr>
        <p:txBody>
          <a:bodyPr>
            <a:normAutofit fontScale="90000"/>
          </a:bodyPr>
          <a:lstStyle/>
          <a:p>
            <a:r>
              <a:rPr lang="bg-BG" b="1" dirty="0" smtClean="0"/>
              <a:t>Задача – 1 група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cap="none" dirty="0" smtClean="0"/>
              <a:t>Избройте гласните и съгласните в този текст. Нанесете данните в таблицата. Направете кръгова диаграма, 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bg-BG" cap="none" dirty="0" smtClean="0"/>
              <a:t>която да показва процентното съотношение на гласни и съгласни в текста.</a:t>
            </a:r>
            <a:r>
              <a:rPr lang="bg-BG" cap="none" dirty="0"/>
              <a:t/>
            </a:r>
            <a:br>
              <a:rPr lang="bg-BG" cap="none" dirty="0"/>
            </a:br>
            <a:r>
              <a:rPr lang="bg-BG" cap="none" dirty="0" smtClean="0"/>
              <a:t>Запишете името на автора.</a:t>
            </a:r>
            <a:r>
              <a:rPr lang="bg-BG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76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6017" b="48742"/>
          <a:stretch/>
        </p:blipFill>
        <p:spPr>
          <a:xfrm>
            <a:off x="4433456" y="2983523"/>
            <a:ext cx="2745012" cy="2207914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611729"/>
              </p:ext>
            </p:extLst>
          </p:nvPr>
        </p:nvGraphicFramePr>
        <p:xfrm>
          <a:off x="2948298" y="5436944"/>
          <a:ext cx="5973511" cy="10363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00004">
                  <a:extLst>
                    <a:ext uri="{9D8B030D-6E8A-4147-A177-3AD203B41FA5}">
                      <a16:colId xmlns:a16="http://schemas.microsoft.com/office/drawing/2014/main" val="1636930979"/>
                    </a:ext>
                  </a:extLst>
                </a:gridCol>
                <a:gridCol w="2406185">
                  <a:extLst>
                    <a:ext uri="{9D8B030D-6E8A-4147-A177-3AD203B41FA5}">
                      <a16:colId xmlns:a16="http://schemas.microsoft.com/office/drawing/2014/main" val="722121950"/>
                    </a:ext>
                  </a:extLst>
                </a:gridCol>
                <a:gridCol w="2567322">
                  <a:extLst>
                    <a:ext uri="{9D8B030D-6E8A-4147-A177-3AD203B41FA5}">
                      <a16:colId xmlns:a16="http://schemas.microsoft.com/office/drawing/2014/main" val="35623845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гласни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съгласни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86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800" dirty="0" smtClean="0"/>
                        <a:t>брой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769836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60364" y="203137"/>
            <a:ext cx="10402095" cy="2534880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Задача</a:t>
            </a:r>
            <a:r>
              <a:rPr lang="bg-BG" b="1" dirty="0"/>
              <a:t> </a:t>
            </a:r>
            <a:r>
              <a:rPr lang="bg-BG" b="1" dirty="0" smtClean="0"/>
              <a:t>2 </a:t>
            </a:r>
            <a:r>
              <a:rPr lang="bg-BG" b="1" dirty="0"/>
              <a:t>група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cap="none" dirty="0" smtClean="0"/>
              <a:t>Избройте гласните и съгласните в текста. Нанесете данните в таблицата. Направете кръгова диаграма, която да показва процентното съотношение на гласни и съгласни в текста.</a:t>
            </a:r>
            <a:r>
              <a:rPr lang="bg-BG" cap="none" dirty="0"/>
              <a:t/>
            </a:r>
            <a:br>
              <a:rPr lang="bg-BG" cap="none" dirty="0"/>
            </a:br>
            <a:r>
              <a:rPr lang="bg-BG" cap="none" dirty="0" smtClean="0"/>
              <a:t>Запишете името на автора.</a:t>
            </a:r>
            <a:r>
              <a:rPr lang="bg-BG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678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2035" b="25054"/>
          <a:stretch/>
        </p:blipFill>
        <p:spPr>
          <a:xfrm>
            <a:off x="4229896" y="2835564"/>
            <a:ext cx="3247673" cy="2371094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135515"/>
              </p:ext>
            </p:extLst>
          </p:nvPr>
        </p:nvGraphicFramePr>
        <p:xfrm>
          <a:off x="3189991" y="5479674"/>
          <a:ext cx="5973511" cy="10363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00004">
                  <a:extLst>
                    <a:ext uri="{9D8B030D-6E8A-4147-A177-3AD203B41FA5}">
                      <a16:colId xmlns:a16="http://schemas.microsoft.com/office/drawing/2014/main" val="1636930979"/>
                    </a:ext>
                  </a:extLst>
                </a:gridCol>
                <a:gridCol w="2406185">
                  <a:extLst>
                    <a:ext uri="{9D8B030D-6E8A-4147-A177-3AD203B41FA5}">
                      <a16:colId xmlns:a16="http://schemas.microsoft.com/office/drawing/2014/main" val="722121950"/>
                    </a:ext>
                  </a:extLst>
                </a:gridCol>
                <a:gridCol w="2567322">
                  <a:extLst>
                    <a:ext uri="{9D8B030D-6E8A-4147-A177-3AD203B41FA5}">
                      <a16:colId xmlns:a16="http://schemas.microsoft.com/office/drawing/2014/main" val="35623845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гласни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800" dirty="0" smtClean="0"/>
                        <a:t>съгласни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86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g-BG" sz="2800" dirty="0" smtClean="0"/>
                        <a:t>брой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769836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60364" y="203137"/>
            <a:ext cx="10402095" cy="2534880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Задача</a:t>
            </a:r>
            <a:r>
              <a:rPr lang="bg-BG" b="1" dirty="0"/>
              <a:t> </a:t>
            </a:r>
            <a:r>
              <a:rPr lang="bg-BG" b="1" dirty="0" smtClean="0"/>
              <a:t>3 </a:t>
            </a:r>
            <a:r>
              <a:rPr lang="bg-BG" b="1" dirty="0"/>
              <a:t>група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cap="none" dirty="0" smtClean="0"/>
              <a:t>Избройте гласните и съгласните в този текст. Нанесете данните в таблицата. Направете кръгова диаграма, която да показва процентното съотношение на гласни и съгласни в текста.</a:t>
            </a:r>
            <a:r>
              <a:rPr lang="bg-BG" cap="none" dirty="0"/>
              <a:t/>
            </a:r>
            <a:br>
              <a:rPr lang="bg-BG" cap="none" dirty="0"/>
            </a:br>
            <a:r>
              <a:rPr lang="bg-BG" cap="none" dirty="0" smtClean="0"/>
              <a:t>Запишете името на автора.</a:t>
            </a:r>
            <a:r>
              <a:rPr lang="bg-BG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14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527</TotalTime>
  <Words>55</Words>
  <Application>Microsoft Office PowerPoint</Application>
  <PresentationFormat>Widescreen</PresentationFormat>
  <Paragraphs>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Cambria</vt:lpstr>
      <vt:lpstr>Trebuchet MS</vt:lpstr>
      <vt:lpstr>Tw Cen MT</vt:lpstr>
      <vt:lpstr>Circuit</vt:lpstr>
      <vt:lpstr>Математика 6 клас 02.07.2021г.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 – 1 група Избройте гласните и съгласните в този текст. Нанесете данните в таблицата. Направете кръгова диаграма,  която да показва процентното съотношение на гласни и съгласни в текста. Запишете името на автора. </vt:lpstr>
      <vt:lpstr>Задача 2 група Избройте гласните и съгласните в текста. Нанесете данните в таблицата. Направете кръгова диаграма, която да показва процентното съотношение на гласни и съгласни в текста. Запишете името на автора. </vt:lpstr>
      <vt:lpstr>Задача 3 група Избройте гласните и съгласните в този текст. Нанесете данните в таблицата. Направете кръгова диаграма, която да показва процентното съотношение на гласни и съгласни в текста. Запишете името на автора. </vt:lpstr>
      <vt:lpstr>Задача 4 група Избройте гласните и съгласните в този текст. Нанесете данните в таблицата. Направете кръгова диаграма, която да показва процентното съотношение на гласни и съгласни в текста. Запишете името на автора. </vt:lpstr>
      <vt:lpstr>Благодаря за вниманието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Natalia Dimitrova</dc:creator>
  <cp:lastModifiedBy>43OU ND</cp:lastModifiedBy>
  <cp:revision>26</cp:revision>
  <dcterms:created xsi:type="dcterms:W3CDTF">2021-06-22T05:11:34Z</dcterms:created>
  <dcterms:modified xsi:type="dcterms:W3CDTF">2021-07-26T12:51:17Z</dcterms:modified>
</cp:coreProperties>
</file>