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notesSlides/notesSlide8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043" r:id="rId2"/>
    <p:sldId id="263" r:id="rId3"/>
    <p:sldId id="2037" r:id="rId4"/>
    <p:sldId id="2038" r:id="rId5"/>
    <p:sldId id="2039" r:id="rId6"/>
    <p:sldId id="262" r:id="rId7"/>
    <p:sldId id="2041" r:id="rId8"/>
    <p:sldId id="2011" r:id="rId9"/>
    <p:sldId id="2045" r:id="rId10"/>
    <p:sldId id="2012" r:id="rId11"/>
    <p:sldId id="2013" r:id="rId12"/>
    <p:sldId id="2044" r:id="rId13"/>
    <p:sldId id="201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7355" userDrawn="1">
          <p15:clr>
            <a:srgbClr val="A4A3A4"/>
          </p15:clr>
        </p15:guide>
        <p15:guide id="3" pos="1073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346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pos="5518" userDrawn="1">
          <p15:clr>
            <a:srgbClr val="A4A3A4"/>
          </p15:clr>
        </p15:guide>
        <p15:guide id="8" pos="2139" userDrawn="1">
          <p15:clr>
            <a:srgbClr val="A4A3A4"/>
          </p15:clr>
        </p15:guide>
        <p15:guide id="9" pos="325" userDrawn="1">
          <p15:clr>
            <a:srgbClr val="A4A3A4"/>
          </p15:clr>
        </p15:guide>
        <p15:guide id="10" orient="horz" pos="84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9358"/>
    <a:srgbClr val="D9D9D8"/>
    <a:srgbClr val="F3F3F3"/>
    <a:srgbClr val="B4B4B5"/>
    <a:srgbClr val="B3B4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23"/>
    <p:restoredTop sz="95186"/>
  </p:normalViewPr>
  <p:slideViewPr>
    <p:cSldViewPr snapToGrid="0" snapToObjects="1" showGuides="1">
      <p:cViewPr varScale="1">
        <p:scale>
          <a:sx n="82" d="100"/>
          <a:sy n="82" d="100"/>
        </p:scale>
        <p:origin x="125" y="67"/>
      </p:cViewPr>
      <p:guideLst>
        <p:guide orient="horz" pos="2160"/>
        <p:guide pos="7355"/>
        <p:guide pos="1073"/>
        <p:guide pos="3840"/>
        <p:guide orient="horz" pos="346"/>
        <p:guide orient="horz" pos="3974"/>
        <p:guide pos="5518"/>
        <p:guide pos="2139"/>
        <p:guide pos="325"/>
        <p:guide orient="horz" pos="84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7" d="100"/>
          <a:sy n="77" d="100"/>
        </p:scale>
        <p:origin x="343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6367838-CB9E-1C4E-B6E3-A78C0BA0072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_tradnl" dirty="0">
              <a:latin typeface="Domine" panose="02040503040403060204" pitchFamily="18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4E375D-1A8F-9F4D-8CC8-BAE8A5E91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F18E09-BFC9-6B48-96B7-BE5177A01D51}" type="datetimeFigureOut">
              <a:rPr lang="es-ES_tradnl" smtClean="0">
                <a:latin typeface="Domine" panose="02040503040403060204" pitchFamily="18" charset="0"/>
              </a:rPr>
              <a:t>25/04/2021</a:t>
            </a:fld>
            <a:endParaRPr lang="es-ES_tradnl" dirty="0">
              <a:latin typeface="Domine" panose="020405030404030602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E7A4FF-704A-954D-BC9C-F371462E0F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_tradnl" dirty="0">
              <a:latin typeface="Domine" panose="02040503040403060204" pitchFamily="18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4880EF-7252-FC47-A361-5A3684F19A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BF8D33-B625-EE45-B94F-4FC0DF67D7D4}" type="slidenum">
              <a:rPr lang="es-ES_tradnl" smtClean="0">
                <a:latin typeface="Domine" panose="02040503040403060204" pitchFamily="18" charset="0"/>
              </a:rPr>
              <a:t>‹#›</a:t>
            </a:fld>
            <a:endParaRPr lang="es-ES_tradnl" dirty="0">
              <a:latin typeface="Domine" panose="0204050304040306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0752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25T04:15:59.460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25T04:16:03.21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0 474,'1'-1,"1"1,-1-1,0 1,0-1,0 1,0-1,0 0,0 0,0 0,0 1,0-1,0 0,0 0,0 0,-1-1,1 1,1-2,11-23,17-57,-19 51,25-53,-25 63,1-3,2 0,0 1,1 1,29-34,-39 52,0 0,0 0,1 1,-1 0,1-1,0 2,0-1,0 1,1 0,-1 0,1 1,-1 0,1 0,0 0,0 1,0 0,0 1,0-1,0 1,0 1,0-1,0 1,11 3,-9-1,0 0,0 1,0 0,0 0,-1 1,0 1,0-1,0 1,11 11,5 9,28 35,-29-33,53 78,-22-30,-51-71,0-1,0 0,0 1,1-1,0-1,0 1,0-1,0 1,0-1,1-1,-1 1,1 0,0-1,0 0,0 0,0-1,0 1,0-1,0 0,1-1,-1 1,0-1,1 0,-1 0,0-1,1 1,-1-1,0 0,0-1,0 1,7-4,16-8,0-2,-1-1,-1-1,0-1,-2-1,0-2,35-38,-38 36,-15 15,1 1,-1 0,1 0,1 0,-1 1,1 0,0 0,1 1,-1 0,17-7,-1 5,1 1,0 1,0 1,38-1,106 8,-75 0,-59-3,-8-1,0 2,0 0,0 2,0 1,34 10,-60-14,159 46,-136-41,-1-1,1-2,-1 0,1-1,24-2,-47 1,1 0,-1 0,0 0,0 0,1 0,-1 0,0-1,0 1,1 0,-1-1,0 1,0-1,0 1,0-1,0 1,0-1,0 0,0 0,0 0,0 1,0-1,0 0,0 0,0 0,-1 0,1 0,0 0,-1-1,1 1,-1 0,0 0,1 0,-1-1,0 1,1 0,-1 0,0-1,0 1,0 0,0 0,0-1,-1 1,1 0,-1-2,0-1,0 0,-1 1,0-1,1 1,-1 0,0-1,-1 1,1 0,-1 0,1 1,-1-1,0 0,0 1,-4-3,-77-36,55 23,2 2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25T04:16:05.316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176 0,'-4'5,"-6"5,-6 1,-4 4,-4 7,-1 1,-2-4,0-6,4-4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25T04:16:10.674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0,'0'0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25T04:16:15.183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16,'5'-4,"5"-2,1 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25T04:16:15.665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0,'0'0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25T04:16:19.223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25T04:16:19.741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Domine" panose="020405030404030602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Domine" panose="02040503040403060204" pitchFamily="18" charset="0"/>
              </a:defRPr>
            </a:lvl1pPr>
          </a:lstStyle>
          <a:p>
            <a:fld id="{88EDFB7E-8A14-5F4A-A8BC-FEC574E653A4}" type="datetimeFigureOut">
              <a:rPr lang="en-US" smtClean="0"/>
              <a:pPr/>
              <a:t>4/25/2021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Domine" panose="020405030404030602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Domine" panose="02040503040403060204" pitchFamily="18" charset="0"/>
              </a:defRPr>
            </a:lvl1pPr>
          </a:lstStyle>
          <a:p>
            <a:fld id="{4A1814F3-7BF6-CC41-BA5F-F3649E84E65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263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Domine" panose="02040503040403060204" pitchFamily="18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Domine" panose="02040503040403060204" pitchFamily="18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Domine" panose="02040503040403060204" pitchFamily="18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Domine" panose="02040503040403060204" pitchFamily="18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Domine" panose="020405030404030602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84058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9038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>
            <a:extLst>
              <a:ext uri="{FF2B5EF4-FFF2-40B4-BE49-F238E27FC236}">
                <a16:creationId xmlns:a16="http://schemas.microsoft.com/office/drawing/2014/main" id="{A78DDF63-5E1A-DB4D-B8B3-3EA5D5F33EF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defRPr>
            </a:lvl9pPr>
          </a:lstStyle>
          <a:p>
            <a:fld id="{D6B92F88-E2AC-F247-982C-13420405AE2F}" type="slidenum">
              <a:rPr lang="en-US" altLang="en-US">
                <a:solidFill>
                  <a:srgbClr val="000000"/>
                </a:solidFill>
                <a:latin typeface="Domine" panose="02040503040403060204" pitchFamily="18" charset="0"/>
              </a:rPr>
              <a:pPr/>
              <a:t>5</a:t>
            </a:fld>
            <a:endParaRPr lang="en-US" altLang="en-US" dirty="0">
              <a:solidFill>
                <a:srgbClr val="000000"/>
              </a:solidFill>
              <a:latin typeface="Domine" panose="02040503040403060204" pitchFamily="18" charset="0"/>
            </a:endParaRPr>
          </a:p>
        </p:txBody>
      </p:sp>
      <p:sp>
        <p:nvSpPr>
          <p:cNvPr id="6147" name="Text Box 1">
            <a:extLst>
              <a:ext uri="{FF2B5EF4-FFF2-40B4-BE49-F238E27FC236}">
                <a16:creationId xmlns:a16="http://schemas.microsoft.com/office/drawing/2014/main" id="{8D76859E-542C-3F49-884D-AE958DBFEF78}"/>
              </a:ext>
            </a:extLst>
          </p:cNvPr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6148" name="Text Box 2">
            <a:extLst>
              <a:ext uri="{FF2B5EF4-FFF2-40B4-BE49-F238E27FC236}">
                <a16:creationId xmlns:a16="http://schemas.microsoft.com/office/drawing/2014/main" id="{96A4EBD2-03E3-4143-BC77-AEFE614A9276}"/>
              </a:ext>
            </a:extLst>
          </p:cNvPr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845391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74987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225417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246068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82668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-16992600" y="-11796713"/>
            <a:ext cx="22159913" cy="1246505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sp>
      <p:sp>
        <p:nvSpPr>
          <p:cNvPr id="24578" name="Text Box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57825" cy="408622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947663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07DD5-2493-8341-812E-B4C1B0D80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D68C4D-3B26-9249-9510-ACD9999031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b="0" i="0">
                <a:latin typeface="Domine" panose="020405030404030602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6B8D83-963D-4743-B8D5-7CD2C6F40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0" i="0">
                <a:latin typeface="Domine" panose="02040503040403060204" pitchFamily="18" charset="0"/>
              </a:defRPr>
            </a:lvl1pPr>
          </a:lstStyle>
          <a:p>
            <a:fld id="{B50CD552-C10E-614A-B810-77E320220E26}" type="datetimeFigureOut">
              <a:rPr lang="en-US" smtClean="0"/>
              <a:pPr/>
              <a:t>4/25/2021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FC411A-6A7F-2149-854D-61E6BEF90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="0" i="0">
                <a:latin typeface="Domine" panose="020405030404030602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19527A-3EB5-8245-8C90-4822BBF30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0" i="0">
                <a:latin typeface="Domine" panose="02040503040403060204" pitchFamily="18" charset="0"/>
              </a:defRPr>
            </a:lvl1pPr>
          </a:lstStyle>
          <a:p>
            <a:fld id="{9998EADF-C030-F84C-ADA0-FD2E39B5A3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03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reative Break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E6BB06C-A5BB-E745-B30E-4DBFC63B01E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7638" t="55283" b="19528"/>
          <a:stretch>
            <a:fillRect/>
          </a:stretch>
        </p:blipFill>
        <p:spPr>
          <a:xfrm>
            <a:off x="0" y="4464424"/>
            <a:ext cx="12192000" cy="2393576"/>
          </a:xfrm>
          <a:custGeom>
            <a:avLst/>
            <a:gdLst>
              <a:gd name="connsiteX0" fmla="*/ 0 w 12192000"/>
              <a:gd name="connsiteY0" fmla="*/ 0 h 2393576"/>
              <a:gd name="connsiteX1" fmla="*/ 12192000 w 12192000"/>
              <a:gd name="connsiteY1" fmla="*/ 0 h 2393576"/>
              <a:gd name="connsiteX2" fmla="*/ 12192000 w 12192000"/>
              <a:gd name="connsiteY2" fmla="*/ 2393576 h 2393576"/>
              <a:gd name="connsiteX3" fmla="*/ 0 w 12192000"/>
              <a:gd name="connsiteY3" fmla="*/ 2393576 h 2393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93576">
                <a:moveTo>
                  <a:pt x="0" y="0"/>
                </a:moveTo>
                <a:lnTo>
                  <a:pt x="12192000" y="0"/>
                </a:lnTo>
                <a:lnTo>
                  <a:pt x="12192000" y="2393576"/>
                </a:lnTo>
                <a:lnTo>
                  <a:pt x="0" y="2393576"/>
                </a:lnTo>
                <a:close/>
              </a:path>
            </a:pathLst>
          </a:cu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A7423CE-A98E-2D43-8C1A-AE21EE599CA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9809" y="404302"/>
            <a:ext cx="5858581" cy="6079375"/>
          </a:xfrm>
          <a:custGeom>
            <a:avLst/>
            <a:gdLst>
              <a:gd name="connsiteX0" fmla="*/ 2929323 w 5858581"/>
              <a:gd name="connsiteY0" fmla="*/ 0 h 6079375"/>
              <a:gd name="connsiteX1" fmla="*/ 3188853 w 5858581"/>
              <a:gd name="connsiteY1" fmla="*/ 450742 h 6079375"/>
              <a:gd name="connsiteX2" fmla="*/ 3517855 w 5858581"/>
              <a:gd name="connsiteY2" fmla="*/ 727235 h 6079375"/>
              <a:gd name="connsiteX3" fmla="*/ 3211530 w 5858581"/>
              <a:gd name="connsiteY3" fmla="*/ 686553 h 6079375"/>
              <a:gd name="connsiteX4" fmla="*/ 3436504 w 5858581"/>
              <a:gd name="connsiteY4" fmla="*/ 925964 h 6079375"/>
              <a:gd name="connsiteX5" fmla="*/ 3764427 w 5858581"/>
              <a:gd name="connsiteY5" fmla="*/ 1171856 h 6079375"/>
              <a:gd name="connsiteX6" fmla="*/ 3376751 w 5858581"/>
              <a:gd name="connsiteY6" fmla="*/ 1123974 h 6079375"/>
              <a:gd name="connsiteX7" fmla="*/ 3700354 w 5858581"/>
              <a:gd name="connsiteY7" fmla="*/ 1540874 h 6079375"/>
              <a:gd name="connsiteX8" fmla="*/ 4113587 w 5858581"/>
              <a:gd name="connsiteY8" fmla="*/ 1837168 h 6079375"/>
              <a:gd name="connsiteX9" fmla="*/ 3713673 w 5858581"/>
              <a:gd name="connsiteY9" fmla="*/ 1789646 h 6079375"/>
              <a:gd name="connsiteX10" fmla="*/ 3950165 w 5858581"/>
              <a:gd name="connsiteY10" fmla="*/ 2109701 h 6079375"/>
              <a:gd name="connsiteX11" fmla="*/ 4295006 w 5858581"/>
              <a:gd name="connsiteY11" fmla="*/ 2289710 h 6079375"/>
              <a:gd name="connsiteX12" fmla="*/ 3847937 w 5858581"/>
              <a:gd name="connsiteY12" fmla="*/ 2228147 h 6079375"/>
              <a:gd name="connsiteX13" fmla="*/ 4196377 w 5858581"/>
              <a:gd name="connsiteY13" fmla="*/ 2647567 h 6079375"/>
              <a:gd name="connsiteX14" fmla="*/ 4813346 w 5858581"/>
              <a:gd name="connsiteY14" fmla="*/ 2996783 h 6079375"/>
              <a:gd name="connsiteX15" fmla="*/ 4365918 w 5858581"/>
              <a:gd name="connsiteY15" fmla="*/ 3022345 h 6079375"/>
              <a:gd name="connsiteX16" fmla="*/ 4178019 w 5858581"/>
              <a:gd name="connsiteY16" fmla="*/ 2981303 h 6079375"/>
              <a:gd name="connsiteX17" fmla="*/ 4443669 w 5858581"/>
              <a:gd name="connsiteY17" fmla="*/ 3331239 h 6079375"/>
              <a:gd name="connsiteX18" fmla="*/ 5031481 w 5858581"/>
              <a:gd name="connsiteY18" fmla="*/ 3640854 h 6079375"/>
              <a:gd name="connsiteX19" fmla="*/ 4595931 w 5858581"/>
              <a:gd name="connsiteY19" fmla="*/ 3647694 h 6079375"/>
              <a:gd name="connsiteX20" fmla="*/ 4328842 w 5858581"/>
              <a:gd name="connsiteY20" fmla="*/ 3571371 h 6079375"/>
              <a:gd name="connsiteX21" fmla="*/ 4944011 w 5858581"/>
              <a:gd name="connsiteY21" fmla="*/ 4160359 h 6079375"/>
              <a:gd name="connsiteX22" fmla="*/ 5657450 w 5858581"/>
              <a:gd name="connsiteY22" fmla="*/ 4391850 h 6079375"/>
              <a:gd name="connsiteX23" fmla="*/ 5159267 w 5858581"/>
              <a:gd name="connsiteY23" fmla="*/ 4493735 h 6079375"/>
              <a:gd name="connsiteX24" fmla="*/ 5486829 w 5858581"/>
              <a:gd name="connsiteY24" fmla="*/ 4729906 h 6079375"/>
              <a:gd name="connsiteX25" fmla="*/ 5856147 w 5858581"/>
              <a:gd name="connsiteY25" fmla="*/ 4912435 h 6079375"/>
              <a:gd name="connsiteX26" fmla="*/ 5424916 w 5858581"/>
              <a:gd name="connsiteY26" fmla="*/ 4965357 h 6079375"/>
              <a:gd name="connsiteX27" fmla="*/ 5021043 w 5858581"/>
              <a:gd name="connsiteY27" fmla="*/ 4883634 h 6079375"/>
              <a:gd name="connsiteX28" fmla="*/ 5207861 w 5858581"/>
              <a:gd name="connsiteY28" fmla="*/ 5096044 h 6079375"/>
              <a:gd name="connsiteX29" fmla="*/ 5505187 w 5858581"/>
              <a:gd name="connsiteY29" fmla="*/ 5262012 h 6079375"/>
              <a:gd name="connsiteX30" fmla="*/ 4725877 w 5858581"/>
              <a:gd name="connsiteY30" fmla="*/ 5228530 h 6079375"/>
              <a:gd name="connsiteX31" fmla="*/ 4412712 w 5858581"/>
              <a:gd name="connsiteY31" fmla="*/ 5159767 h 6079375"/>
              <a:gd name="connsiteX32" fmla="*/ 4508461 w 5858581"/>
              <a:gd name="connsiteY32" fmla="*/ 5452821 h 6079375"/>
              <a:gd name="connsiteX33" fmla="*/ 4832424 w 5858581"/>
              <a:gd name="connsiteY33" fmla="*/ 5785837 h 6079375"/>
              <a:gd name="connsiteX34" fmla="*/ 4177659 w 5858581"/>
              <a:gd name="connsiteY34" fmla="*/ 5643270 h 6079375"/>
              <a:gd name="connsiteX35" fmla="*/ 3689555 w 5858581"/>
              <a:gd name="connsiteY35" fmla="*/ 5339775 h 6079375"/>
              <a:gd name="connsiteX36" fmla="*/ 3802942 w 5858581"/>
              <a:gd name="connsiteY36" fmla="*/ 5604388 h 6079375"/>
              <a:gd name="connsiteX37" fmla="*/ 3953765 w 5858581"/>
              <a:gd name="connsiteY37" fmla="*/ 5761716 h 6079375"/>
              <a:gd name="connsiteX38" fmla="*/ 3560690 w 5858581"/>
              <a:gd name="connsiteY38" fmla="*/ 5620589 h 6079375"/>
              <a:gd name="connsiteX39" fmla="*/ 3221609 w 5858581"/>
              <a:gd name="connsiteY39" fmla="*/ 5370737 h 6079375"/>
              <a:gd name="connsiteX40" fmla="*/ 3221609 w 5858581"/>
              <a:gd name="connsiteY40" fmla="*/ 6079375 h 6079375"/>
              <a:gd name="connsiteX41" fmla="*/ 2646395 w 5858581"/>
              <a:gd name="connsiteY41" fmla="*/ 6079375 h 6079375"/>
              <a:gd name="connsiteX42" fmla="*/ 2646395 w 5858581"/>
              <a:gd name="connsiteY42" fmla="*/ 5361736 h 6079375"/>
              <a:gd name="connsiteX43" fmla="*/ 2298315 w 5858581"/>
              <a:gd name="connsiteY43" fmla="*/ 5620589 h 6079375"/>
              <a:gd name="connsiteX44" fmla="*/ 1904880 w 5858581"/>
              <a:gd name="connsiteY44" fmla="*/ 5761716 h 6079375"/>
              <a:gd name="connsiteX45" fmla="*/ 2055703 w 5858581"/>
              <a:gd name="connsiteY45" fmla="*/ 5604388 h 6079375"/>
              <a:gd name="connsiteX46" fmla="*/ 2169090 w 5858581"/>
              <a:gd name="connsiteY46" fmla="*/ 5339775 h 6079375"/>
              <a:gd name="connsiteX47" fmla="*/ 1680986 w 5858581"/>
              <a:gd name="connsiteY47" fmla="*/ 5643270 h 6079375"/>
              <a:gd name="connsiteX48" fmla="*/ 1026221 w 5858581"/>
              <a:gd name="connsiteY48" fmla="*/ 5785837 h 6079375"/>
              <a:gd name="connsiteX49" fmla="*/ 1350544 w 5858581"/>
              <a:gd name="connsiteY49" fmla="*/ 5452821 h 6079375"/>
              <a:gd name="connsiteX50" fmla="*/ 1445933 w 5858581"/>
              <a:gd name="connsiteY50" fmla="*/ 5159767 h 6079375"/>
              <a:gd name="connsiteX51" fmla="*/ 1132769 w 5858581"/>
              <a:gd name="connsiteY51" fmla="*/ 5228530 h 6079375"/>
              <a:gd name="connsiteX52" fmla="*/ 353458 w 5858581"/>
              <a:gd name="connsiteY52" fmla="*/ 5262012 h 6079375"/>
              <a:gd name="connsiteX53" fmla="*/ 650784 w 5858581"/>
              <a:gd name="connsiteY53" fmla="*/ 5096044 h 6079375"/>
              <a:gd name="connsiteX54" fmla="*/ 837603 w 5858581"/>
              <a:gd name="connsiteY54" fmla="*/ 4883634 h 6079375"/>
              <a:gd name="connsiteX55" fmla="*/ 433729 w 5858581"/>
              <a:gd name="connsiteY55" fmla="*/ 4965357 h 6079375"/>
              <a:gd name="connsiteX56" fmla="*/ 2499 w 5858581"/>
              <a:gd name="connsiteY56" fmla="*/ 4912435 h 6079375"/>
              <a:gd name="connsiteX57" fmla="*/ 371816 w 5858581"/>
              <a:gd name="connsiteY57" fmla="*/ 4729906 h 6079375"/>
              <a:gd name="connsiteX58" fmla="*/ 699739 w 5858581"/>
              <a:gd name="connsiteY58" fmla="*/ 4493735 h 6079375"/>
              <a:gd name="connsiteX59" fmla="*/ 201196 w 5858581"/>
              <a:gd name="connsiteY59" fmla="*/ 4391850 h 6079375"/>
              <a:gd name="connsiteX60" fmla="*/ 914634 w 5858581"/>
              <a:gd name="connsiteY60" fmla="*/ 4160359 h 6079375"/>
              <a:gd name="connsiteX61" fmla="*/ 1529803 w 5858581"/>
              <a:gd name="connsiteY61" fmla="*/ 3571371 h 6079375"/>
              <a:gd name="connsiteX62" fmla="*/ 1262714 w 5858581"/>
              <a:gd name="connsiteY62" fmla="*/ 3647694 h 6079375"/>
              <a:gd name="connsiteX63" fmla="*/ 827164 w 5858581"/>
              <a:gd name="connsiteY63" fmla="*/ 3640854 h 6079375"/>
              <a:gd name="connsiteX64" fmla="*/ 1415336 w 5858581"/>
              <a:gd name="connsiteY64" fmla="*/ 3331239 h 6079375"/>
              <a:gd name="connsiteX65" fmla="*/ 1680626 w 5858581"/>
              <a:gd name="connsiteY65" fmla="*/ 2981303 h 6079375"/>
              <a:gd name="connsiteX66" fmla="*/ 1492728 w 5858581"/>
              <a:gd name="connsiteY66" fmla="*/ 3022345 h 6079375"/>
              <a:gd name="connsiteX67" fmla="*/ 1044939 w 5858581"/>
              <a:gd name="connsiteY67" fmla="*/ 2996783 h 6079375"/>
              <a:gd name="connsiteX68" fmla="*/ 1662268 w 5858581"/>
              <a:gd name="connsiteY68" fmla="*/ 2647567 h 6079375"/>
              <a:gd name="connsiteX69" fmla="*/ 2010708 w 5858581"/>
              <a:gd name="connsiteY69" fmla="*/ 2228147 h 6079375"/>
              <a:gd name="connsiteX70" fmla="*/ 1563999 w 5858581"/>
              <a:gd name="connsiteY70" fmla="*/ 2289710 h 6079375"/>
              <a:gd name="connsiteX71" fmla="*/ 1908480 w 5858581"/>
              <a:gd name="connsiteY71" fmla="*/ 2109701 h 6079375"/>
              <a:gd name="connsiteX72" fmla="*/ 2144973 w 5858581"/>
              <a:gd name="connsiteY72" fmla="*/ 1789646 h 6079375"/>
              <a:gd name="connsiteX73" fmla="*/ 1745059 w 5858581"/>
              <a:gd name="connsiteY73" fmla="*/ 1837168 h 6079375"/>
              <a:gd name="connsiteX74" fmla="*/ 2158291 w 5858581"/>
              <a:gd name="connsiteY74" fmla="*/ 1540874 h 6079375"/>
              <a:gd name="connsiteX75" fmla="*/ 2481894 w 5858581"/>
              <a:gd name="connsiteY75" fmla="*/ 1123974 h 6079375"/>
              <a:gd name="connsiteX76" fmla="*/ 2094578 w 5858581"/>
              <a:gd name="connsiteY76" fmla="*/ 1171856 h 6079375"/>
              <a:gd name="connsiteX77" fmla="*/ 2422141 w 5858581"/>
              <a:gd name="connsiteY77" fmla="*/ 925964 h 6079375"/>
              <a:gd name="connsiteX78" fmla="*/ 2647115 w 5858581"/>
              <a:gd name="connsiteY78" fmla="*/ 686553 h 6079375"/>
              <a:gd name="connsiteX79" fmla="*/ 2340790 w 5858581"/>
              <a:gd name="connsiteY79" fmla="*/ 727235 h 6079375"/>
              <a:gd name="connsiteX80" fmla="*/ 2669432 w 5858581"/>
              <a:gd name="connsiteY80" fmla="*/ 450742 h 6079375"/>
              <a:gd name="connsiteX81" fmla="*/ 2929323 w 5858581"/>
              <a:gd name="connsiteY81" fmla="*/ 0 h 6079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</a:cxnLst>
            <a:rect l="l" t="t" r="r" b="b"/>
            <a:pathLst>
              <a:path w="5858581" h="6079375">
                <a:moveTo>
                  <a:pt x="2929323" y="0"/>
                </a:moveTo>
                <a:cubicBezTo>
                  <a:pt x="2999515" y="143287"/>
                  <a:pt x="3108942" y="347417"/>
                  <a:pt x="3188853" y="450742"/>
                </a:cubicBezTo>
                <a:cubicBezTo>
                  <a:pt x="3311959" y="608789"/>
                  <a:pt x="3517855" y="727235"/>
                  <a:pt x="3517855" y="727235"/>
                </a:cubicBezTo>
                <a:lnTo>
                  <a:pt x="3211530" y="686553"/>
                </a:lnTo>
                <a:cubicBezTo>
                  <a:pt x="3211530" y="686553"/>
                  <a:pt x="3297920" y="771157"/>
                  <a:pt x="3436504" y="925964"/>
                </a:cubicBezTo>
                <a:cubicBezTo>
                  <a:pt x="3574729" y="1080772"/>
                  <a:pt x="3764427" y="1171856"/>
                  <a:pt x="3764427" y="1171856"/>
                </a:cubicBezTo>
                <a:lnTo>
                  <a:pt x="3376751" y="1123974"/>
                </a:lnTo>
                <a:cubicBezTo>
                  <a:pt x="3376751" y="1123974"/>
                  <a:pt x="3495538" y="1347904"/>
                  <a:pt x="3700354" y="1540874"/>
                </a:cubicBezTo>
                <a:cubicBezTo>
                  <a:pt x="3905171" y="1734203"/>
                  <a:pt x="4113587" y="1837168"/>
                  <a:pt x="4113587" y="1837168"/>
                </a:cubicBezTo>
                <a:lnTo>
                  <a:pt x="3713673" y="1789646"/>
                </a:lnTo>
                <a:cubicBezTo>
                  <a:pt x="3713673" y="1789646"/>
                  <a:pt x="3797543" y="1999176"/>
                  <a:pt x="3950165" y="2109701"/>
                </a:cubicBezTo>
                <a:cubicBezTo>
                  <a:pt x="4102788" y="2220586"/>
                  <a:pt x="4295006" y="2289710"/>
                  <a:pt x="4295006" y="2289710"/>
                </a:cubicBezTo>
                <a:lnTo>
                  <a:pt x="3847937" y="2228147"/>
                </a:lnTo>
                <a:cubicBezTo>
                  <a:pt x="3847937" y="2228147"/>
                  <a:pt x="3994440" y="2448117"/>
                  <a:pt x="4196377" y="2647567"/>
                </a:cubicBezTo>
                <a:cubicBezTo>
                  <a:pt x="4398314" y="2847016"/>
                  <a:pt x="4828825" y="2993543"/>
                  <a:pt x="4813346" y="2996783"/>
                </a:cubicBezTo>
                <a:cubicBezTo>
                  <a:pt x="4798228" y="3000383"/>
                  <a:pt x="4500182" y="3037105"/>
                  <a:pt x="4365918" y="3022345"/>
                </a:cubicBezTo>
                <a:cubicBezTo>
                  <a:pt x="4231653" y="3007584"/>
                  <a:pt x="4178019" y="2981303"/>
                  <a:pt x="4178019" y="2981303"/>
                </a:cubicBezTo>
                <a:cubicBezTo>
                  <a:pt x="4178019" y="2981303"/>
                  <a:pt x="4283127" y="3168151"/>
                  <a:pt x="4443669" y="3331239"/>
                </a:cubicBezTo>
                <a:cubicBezTo>
                  <a:pt x="4603851" y="3494687"/>
                  <a:pt x="5031481" y="3640854"/>
                  <a:pt x="5031481" y="3640854"/>
                </a:cubicBezTo>
                <a:cubicBezTo>
                  <a:pt x="5031481" y="3640854"/>
                  <a:pt x="4805787" y="3691256"/>
                  <a:pt x="4595931" y="3647694"/>
                </a:cubicBezTo>
                <a:cubicBezTo>
                  <a:pt x="4386076" y="3603772"/>
                  <a:pt x="4328842" y="3571371"/>
                  <a:pt x="4328842" y="3571371"/>
                </a:cubicBezTo>
                <a:cubicBezTo>
                  <a:pt x="4328842" y="3571371"/>
                  <a:pt x="4671163" y="3981790"/>
                  <a:pt x="4944011" y="4160359"/>
                </a:cubicBezTo>
                <a:cubicBezTo>
                  <a:pt x="5216860" y="4339288"/>
                  <a:pt x="5672928" y="4388250"/>
                  <a:pt x="5657450" y="4391850"/>
                </a:cubicBezTo>
                <a:cubicBezTo>
                  <a:pt x="5641971" y="4395450"/>
                  <a:pt x="5159267" y="4493735"/>
                  <a:pt x="5159267" y="4493735"/>
                </a:cubicBezTo>
                <a:cubicBezTo>
                  <a:pt x="5159267" y="4493735"/>
                  <a:pt x="5217580" y="4585179"/>
                  <a:pt x="5486829" y="4729906"/>
                </a:cubicBezTo>
                <a:cubicBezTo>
                  <a:pt x="5755718" y="4874633"/>
                  <a:pt x="5877744" y="4911715"/>
                  <a:pt x="5856147" y="4912435"/>
                </a:cubicBezTo>
                <a:cubicBezTo>
                  <a:pt x="5834189" y="4912795"/>
                  <a:pt x="5633692" y="4974718"/>
                  <a:pt x="5424916" y="4965357"/>
                </a:cubicBezTo>
                <a:cubicBezTo>
                  <a:pt x="5216140" y="4955637"/>
                  <a:pt x="5021043" y="4883634"/>
                  <a:pt x="5021043" y="4883634"/>
                </a:cubicBezTo>
                <a:cubicBezTo>
                  <a:pt x="5021043" y="4883634"/>
                  <a:pt x="5131190" y="5033041"/>
                  <a:pt x="5207861" y="5096044"/>
                </a:cubicBezTo>
                <a:cubicBezTo>
                  <a:pt x="5284172" y="5159407"/>
                  <a:pt x="5505187" y="5262012"/>
                  <a:pt x="5505187" y="5262012"/>
                </a:cubicBezTo>
                <a:cubicBezTo>
                  <a:pt x="5505187" y="5262012"/>
                  <a:pt x="4945451" y="5278212"/>
                  <a:pt x="4725877" y="5228530"/>
                </a:cubicBezTo>
                <a:cubicBezTo>
                  <a:pt x="4506662" y="5178848"/>
                  <a:pt x="4412712" y="5159767"/>
                  <a:pt x="4412712" y="5159767"/>
                </a:cubicBezTo>
                <a:cubicBezTo>
                  <a:pt x="4412712" y="5159767"/>
                  <a:pt x="4390755" y="5269572"/>
                  <a:pt x="4508461" y="5452821"/>
                </a:cubicBezTo>
                <a:cubicBezTo>
                  <a:pt x="4625808" y="5636070"/>
                  <a:pt x="4832424" y="5785837"/>
                  <a:pt x="4832424" y="5785837"/>
                </a:cubicBezTo>
                <a:cubicBezTo>
                  <a:pt x="4832424" y="5785837"/>
                  <a:pt x="4581893" y="5836959"/>
                  <a:pt x="4177659" y="5643270"/>
                </a:cubicBezTo>
                <a:cubicBezTo>
                  <a:pt x="3773786" y="5449221"/>
                  <a:pt x="3689555" y="5339775"/>
                  <a:pt x="3689555" y="5339775"/>
                </a:cubicBezTo>
                <a:cubicBezTo>
                  <a:pt x="3689555" y="5339775"/>
                  <a:pt x="3744629" y="5521944"/>
                  <a:pt x="3802942" y="5604388"/>
                </a:cubicBezTo>
                <a:cubicBezTo>
                  <a:pt x="3861256" y="5686472"/>
                  <a:pt x="3953765" y="5761716"/>
                  <a:pt x="3953765" y="5761716"/>
                </a:cubicBezTo>
                <a:cubicBezTo>
                  <a:pt x="3953765" y="5761716"/>
                  <a:pt x="3797903" y="5750915"/>
                  <a:pt x="3560690" y="5620589"/>
                </a:cubicBezTo>
                <a:cubicBezTo>
                  <a:pt x="3401948" y="5533465"/>
                  <a:pt x="3282802" y="5429780"/>
                  <a:pt x="3221609" y="5370737"/>
                </a:cubicBezTo>
                <a:lnTo>
                  <a:pt x="3221609" y="6079375"/>
                </a:lnTo>
                <a:lnTo>
                  <a:pt x="2646395" y="6079375"/>
                </a:lnTo>
                <a:lnTo>
                  <a:pt x="2646395" y="5361736"/>
                </a:lnTo>
                <a:cubicBezTo>
                  <a:pt x="2588442" y="5418979"/>
                  <a:pt x="2465336" y="5528784"/>
                  <a:pt x="2298315" y="5620589"/>
                </a:cubicBezTo>
                <a:cubicBezTo>
                  <a:pt x="2060742" y="5750915"/>
                  <a:pt x="1904880" y="5761716"/>
                  <a:pt x="1904880" y="5761716"/>
                </a:cubicBezTo>
                <a:cubicBezTo>
                  <a:pt x="1904880" y="5761716"/>
                  <a:pt x="1997390" y="5686472"/>
                  <a:pt x="2055703" y="5604388"/>
                </a:cubicBezTo>
                <a:cubicBezTo>
                  <a:pt x="2114016" y="5521944"/>
                  <a:pt x="2169090" y="5339775"/>
                  <a:pt x="2169090" y="5339775"/>
                </a:cubicBezTo>
                <a:cubicBezTo>
                  <a:pt x="2169090" y="5339775"/>
                  <a:pt x="2084860" y="5449221"/>
                  <a:pt x="1680986" y="5643270"/>
                </a:cubicBezTo>
                <a:cubicBezTo>
                  <a:pt x="1276752" y="5836959"/>
                  <a:pt x="1026221" y="5785837"/>
                  <a:pt x="1026221" y="5785837"/>
                </a:cubicBezTo>
                <a:cubicBezTo>
                  <a:pt x="1026221" y="5785837"/>
                  <a:pt x="1232837" y="5636070"/>
                  <a:pt x="1350544" y="5452821"/>
                </a:cubicBezTo>
                <a:cubicBezTo>
                  <a:pt x="1467890" y="5269572"/>
                  <a:pt x="1445933" y="5159767"/>
                  <a:pt x="1445933" y="5159767"/>
                </a:cubicBezTo>
                <a:cubicBezTo>
                  <a:pt x="1445933" y="5159767"/>
                  <a:pt x="1351984" y="5178848"/>
                  <a:pt x="1132769" y="5228530"/>
                </a:cubicBezTo>
                <a:cubicBezTo>
                  <a:pt x="913554" y="5278212"/>
                  <a:pt x="353458" y="5262012"/>
                  <a:pt x="353458" y="5262012"/>
                </a:cubicBezTo>
                <a:cubicBezTo>
                  <a:pt x="353458" y="5262012"/>
                  <a:pt x="574473" y="5159407"/>
                  <a:pt x="650784" y="5096044"/>
                </a:cubicBezTo>
                <a:cubicBezTo>
                  <a:pt x="727455" y="5033041"/>
                  <a:pt x="837603" y="4883634"/>
                  <a:pt x="837603" y="4883634"/>
                </a:cubicBezTo>
                <a:cubicBezTo>
                  <a:pt x="837603" y="4883634"/>
                  <a:pt x="642505" y="4955637"/>
                  <a:pt x="433729" y="4965357"/>
                </a:cubicBezTo>
                <a:cubicBezTo>
                  <a:pt x="224953" y="4974718"/>
                  <a:pt x="24096" y="4912795"/>
                  <a:pt x="2499" y="4912435"/>
                </a:cubicBezTo>
                <a:cubicBezTo>
                  <a:pt x="-19459" y="4911715"/>
                  <a:pt x="103287" y="4874633"/>
                  <a:pt x="371816" y="4729906"/>
                </a:cubicBezTo>
                <a:cubicBezTo>
                  <a:pt x="640705" y="4585179"/>
                  <a:pt x="699739" y="4493735"/>
                  <a:pt x="699739" y="4493735"/>
                </a:cubicBezTo>
                <a:cubicBezTo>
                  <a:pt x="699739" y="4493735"/>
                  <a:pt x="216674" y="4395450"/>
                  <a:pt x="201196" y="4391850"/>
                </a:cubicBezTo>
                <a:cubicBezTo>
                  <a:pt x="186078" y="4388250"/>
                  <a:pt x="641785" y="4339288"/>
                  <a:pt x="914634" y="4160359"/>
                </a:cubicBezTo>
                <a:cubicBezTo>
                  <a:pt x="1187483" y="3981790"/>
                  <a:pt x="1529803" y="3571371"/>
                  <a:pt x="1529803" y="3571371"/>
                </a:cubicBezTo>
                <a:cubicBezTo>
                  <a:pt x="1529803" y="3571371"/>
                  <a:pt x="1472570" y="3603772"/>
                  <a:pt x="1262714" y="3647694"/>
                </a:cubicBezTo>
                <a:cubicBezTo>
                  <a:pt x="1052858" y="3691256"/>
                  <a:pt x="827164" y="3640854"/>
                  <a:pt x="827164" y="3640854"/>
                </a:cubicBezTo>
                <a:cubicBezTo>
                  <a:pt x="827164" y="3640854"/>
                  <a:pt x="1254795" y="3494687"/>
                  <a:pt x="1415336" y="3331239"/>
                </a:cubicBezTo>
                <a:cubicBezTo>
                  <a:pt x="1575518" y="3168151"/>
                  <a:pt x="1680626" y="2981303"/>
                  <a:pt x="1680626" y="2981303"/>
                </a:cubicBezTo>
                <a:cubicBezTo>
                  <a:pt x="1680626" y="2981303"/>
                  <a:pt x="1626992" y="3007584"/>
                  <a:pt x="1492728" y="3022345"/>
                </a:cubicBezTo>
                <a:cubicBezTo>
                  <a:pt x="1358463" y="3037105"/>
                  <a:pt x="1060417" y="3000383"/>
                  <a:pt x="1044939" y="2996783"/>
                </a:cubicBezTo>
                <a:cubicBezTo>
                  <a:pt x="1029821" y="2993543"/>
                  <a:pt x="1460691" y="2847016"/>
                  <a:pt x="1662268" y="2647567"/>
                </a:cubicBezTo>
                <a:cubicBezTo>
                  <a:pt x="1864205" y="2448117"/>
                  <a:pt x="2010708" y="2228147"/>
                  <a:pt x="2010708" y="2228147"/>
                </a:cubicBezTo>
                <a:lnTo>
                  <a:pt x="1563999" y="2289710"/>
                </a:lnTo>
                <a:cubicBezTo>
                  <a:pt x="1563999" y="2289710"/>
                  <a:pt x="1755497" y="2220586"/>
                  <a:pt x="1908480" y="2109701"/>
                </a:cubicBezTo>
                <a:cubicBezTo>
                  <a:pt x="2061102" y="1999176"/>
                  <a:pt x="2144973" y="1789646"/>
                  <a:pt x="2144973" y="1789646"/>
                </a:cubicBezTo>
                <a:lnTo>
                  <a:pt x="1745059" y="1837168"/>
                </a:lnTo>
                <a:cubicBezTo>
                  <a:pt x="1745059" y="1837168"/>
                  <a:pt x="1953475" y="1734203"/>
                  <a:pt x="2158291" y="1540874"/>
                </a:cubicBezTo>
                <a:cubicBezTo>
                  <a:pt x="2363108" y="1347904"/>
                  <a:pt x="2481894" y="1123974"/>
                  <a:pt x="2481894" y="1123974"/>
                </a:cubicBezTo>
                <a:lnTo>
                  <a:pt x="2094578" y="1171856"/>
                </a:lnTo>
                <a:cubicBezTo>
                  <a:pt x="2094578" y="1171856"/>
                  <a:pt x="2283917" y="1080772"/>
                  <a:pt x="2422141" y="925964"/>
                </a:cubicBezTo>
                <a:cubicBezTo>
                  <a:pt x="2560725" y="771157"/>
                  <a:pt x="2647115" y="686553"/>
                  <a:pt x="2647115" y="686553"/>
                </a:cubicBezTo>
                <a:lnTo>
                  <a:pt x="2340790" y="727235"/>
                </a:lnTo>
                <a:cubicBezTo>
                  <a:pt x="2340790" y="727235"/>
                  <a:pt x="2546687" y="608789"/>
                  <a:pt x="2669432" y="450742"/>
                </a:cubicBezTo>
                <a:cubicBezTo>
                  <a:pt x="2749703" y="347417"/>
                  <a:pt x="2858771" y="143287"/>
                  <a:pt x="292932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Domine" panose="02040503040403060204" pitchFamily="18" charset="0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13069"/>
      </p:ext>
    </p:extLst>
  </p:cSld>
  <p:clrMapOvr>
    <a:masterClrMapping/>
  </p:clrMapOvr>
  <p:transition advClick="0"/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g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icture Placeholder 13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effectLst/>
        </p:spPr>
        <p:txBody>
          <a:bodyPr>
            <a:norm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Domine" panose="02040503040403060204" pitchFamily="18" charset="0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040165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073590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899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TIF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9927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l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88FF530-691A-5B4D-8518-1C186ECCDF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7638" t="55283" b="19528"/>
          <a:stretch>
            <a:fillRect/>
          </a:stretch>
        </p:blipFill>
        <p:spPr>
          <a:xfrm>
            <a:off x="0" y="4464424"/>
            <a:ext cx="12192000" cy="2393576"/>
          </a:xfrm>
          <a:custGeom>
            <a:avLst/>
            <a:gdLst>
              <a:gd name="connsiteX0" fmla="*/ 0 w 12192000"/>
              <a:gd name="connsiteY0" fmla="*/ 0 h 2393576"/>
              <a:gd name="connsiteX1" fmla="*/ 12192000 w 12192000"/>
              <a:gd name="connsiteY1" fmla="*/ 0 h 2393576"/>
              <a:gd name="connsiteX2" fmla="*/ 12192000 w 12192000"/>
              <a:gd name="connsiteY2" fmla="*/ 2393576 h 2393576"/>
              <a:gd name="connsiteX3" fmla="*/ 0 w 12192000"/>
              <a:gd name="connsiteY3" fmla="*/ 2393576 h 2393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93576">
                <a:moveTo>
                  <a:pt x="0" y="0"/>
                </a:moveTo>
                <a:lnTo>
                  <a:pt x="12192000" y="0"/>
                </a:lnTo>
                <a:lnTo>
                  <a:pt x="12192000" y="2393576"/>
                </a:lnTo>
                <a:lnTo>
                  <a:pt x="0" y="2393576"/>
                </a:lnTo>
                <a:close/>
              </a:path>
            </a:pathLst>
          </a:cu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5F87788-73A9-1248-8D55-EE9D58105C57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149269" y="744607"/>
            <a:ext cx="3917406" cy="3917408"/>
          </a:xfrm>
          <a:prstGeom prst="diamond">
            <a:avLst/>
          </a:pr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sz="1200" b="0" i="0">
                <a:ln>
                  <a:noFill/>
                </a:ln>
                <a:solidFill>
                  <a:schemeClr val="tx2"/>
                </a:solidFill>
                <a:latin typeface="Domine" panose="02040503040403060204" pitchFamily="18" charset="0"/>
                <a:ea typeface="Roboto Regular" charset="0"/>
                <a:cs typeface="Abhaya Libre" panose="02000603000000000000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692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55951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11311"/>
      </p:ext>
    </p:extLst>
  </p:cSld>
  <p:clrMapOvr>
    <a:masterClrMapping/>
  </p:clrMapOvr>
  <p:transition advClick="0"/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General Slide_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89ED377-709C-2146-9E73-36A7FA397A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8491" r="27638" b="18679"/>
          <a:stretch>
            <a:fillRect/>
          </a:stretch>
        </p:blipFill>
        <p:spPr>
          <a:xfrm>
            <a:off x="0" y="3980329"/>
            <a:ext cx="12192000" cy="3119718"/>
          </a:xfrm>
          <a:custGeom>
            <a:avLst/>
            <a:gdLst>
              <a:gd name="connsiteX0" fmla="*/ 0 w 12192000"/>
              <a:gd name="connsiteY0" fmla="*/ 0 h 3119718"/>
              <a:gd name="connsiteX1" fmla="*/ 12192000 w 12192000"/>
              <a:gd name="connsiteY1" fmla="*/ 0 h 3119718"/>
              <a:gd name="connsiteX2" fmla="*/ 12192000 w 12192000"/>
              <a:gd name="connsiteY2" fmla="*/ 3119718 h 3119718"/>
              <a:gd name="connsiteX3" fmla="*/ 0 w 12192000"/>
              <a:gd name="connsiteY3" fmla="*/ 3119718 h 3119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19718">
                <a:moveTo>
                  <a:pt x="0" y="0"/>
                </a:moveTo>
                <a:lnTo>
                  <a:pt x="12192000" y="0"/>
                </a:lnTo>
                <a:lnTo>
                  <a:pt x="12192000" y="3119718"/>
                </a:lnTo>
                <a:lnTo>
                  <a:pt x="0" y="31197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11950709"/>
      </p:ext>
    </p:extLst>
  </p:cSld>
  <p:clrMapOvr>
    <a:masterClrMapping/>
  </p:clrMapOvr>
  <p:transition advClick="0"/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General Slide_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1B99203-E3B3-9D44-A5D1-34EE3829A2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27638" t="55283" b="19528"/>
          <a:stretch>
            <a:fillRect/>
          </a:stretch>
        </p:blipFill>
        <p:spPr>
          <a:xfrm>
            <a:off x="0" y="4464424"/>
            <a:ext cx="12192000" cy="2393576"/>
          </a:xfrm>
          <a:custGeom>
            <a:avLst/>
            <a:gdLst>
              <a:gd name="connsiteX0" fmla="*/ 0 w 12192000"/>
              <a:gd name="connsiteY0" fmla="*/ 0 h 2393576"/>
              <a:gd name="connsiteX1" fmla="*/ 12192000 w 12192000"/>
              <a:gd name="connsiteY1" fmla="*/ 0 h 2393576"/>
              <a:gd name="connsiteX2" fmla="*/ 12192000 w 12192000"/>
              <a:gd name="connsiteY2" fmla="*/ 2393576 h 2393576"/>
              <a:gd name="connsiteX3" fmla="*/ 0 w 12192000"/>
              <a:gd name="connsiteY3" fmla="*/ 2393576 h 2393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393576">
                <a:moveTo>
                  <a:pt x="0" y="0"/>
                </a:moveTo>
                <a:lnTo>
                  <a:pt x="12192000" y="0"/>
                </a:lnTo>
                <a:lnTo>
                  <a:pt x="12192000" y="2393576"/>
                </a:lnTo>
                <a:lnTo>
                  <a:pt x="0" y="2393576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5037634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ld 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7AE7764-B2E2-3444-8728-FD525749C8F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48491" r="27638" b="18679"/>
          <a:stretch>
            <a:fillRect/>
          </a:stretch>
        </p:blipFill>
        <p:spPr>
          <a:xfrm>
            <a:off x="0" y="3980329"/>
            <a:ext cx="12192000" cy="3119718"/>
          </a:xfrm>
          <a:custGeom>
            <a:avLst/>
            <a:gdLst>
              <a:gd name="connsiteX0" fmla="*/ 0 w 12192000"/>
              <a:gd name="connsiteY0" fmla="*/ 0 h 3119718"/>
              <a:gd name="connsiteX1" fmla="*/ 12192000 w 12192000"/>
              <a:gd name="connsiteY1" fmla="*/ 0 h 3119718"/>
              <a:gd name="connsiteX2" fmla="*/ 12192000 w 12192000"/>
              <a:gd name="connsiteY2" fmla="*/ 3119718 h 3119718"/>
              <a:gd name="connsiteX3" fmla="*/ 0 w 12192000"/>
              <a:gd name="connsiteY3" fmla="*/ 3119718 h 3119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19718">
                <a:moveTo>
                  <a:pt x="0" y="0"/>
                </a:moveTo>
                <a:lnTo>
                  <a:pt x="12192000" y="0"/>
                </a:lnTo>
                <a:lnTo>
                  <a:pt x="12192000" y="3119718"/>
                </a:lnTo>
                <a:lnTo>
                  <a:pt x="0" y="3119718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585816137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6E0E3DF-338D-EC4C-91AB-9274778DC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1E322F-2259-7A46-B11A-273C145FEB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CED869-9DD2-3D49-8A15-D33AF0A9E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Domine" panose="02040503040403060204" pitchFamily="18" charset="0"/>
              </a:defRPr>
            </a:lvl1pPr>
          </a:lstStyle>
          <a:p>
            <a:fld id="{B50CD552-C10E-614A-B810-77E320220E26}" type="datetimeFigureOut">
              <a:rPr lang="en-US" smtClean="0"/>
              <a:pPr/>
              <a:t>4/25/2021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88453-55E3-C54C-A2DB-2AC770422F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Domine" panose="02040503040403060204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47BCF5-1DF8-BA4A-9BFE-6F357F0185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Domine" panose="02040503040403060204" pitchFamily="18" charset="0"/>
              </a:defRPr>
            </a:lvl1pPr>
          </a:lstStyle>
          <a:p>
            <a:fld id="{9998EADF-C030-F84C-ADA0-FD2E39B5A3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306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70" r:id="rId3"/>
    <p:sldLayoutId id="2147483669" r:id="rId4"/>
    <p:sldLayoutId id="2147483673" r:id="rId5"/>
    <p:sldLayoutId id="2147483661" r:id="rId6"/>
    <p:sldLayoutId id="2147483662" r:id="rId7"/>
    <p:sldLayoutId id="2147483671" r:id="rId8"/>
    <p:sldLayoutId id="2147483674" r:id="rId9"/>
    <p:sldLayoutId id="2147483663" r:id="rId10"/>
    <p:sldLayoutId id="2147483664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Domine" panose="02040503040403060204" pitchFamily="18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Domine" panose="02040503040403060204" pitchFamily="18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Domine" panose="020405030404030602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Domine" panose="020405030404030602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Domine" panose="020405030404030602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Domine" panose="020405030404030602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customXml" Target="../ink/ink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3" Type="http://schemas.openxmlformats.org/officeDocument/2006/relationships/customXml" Target="../ink/ink4.xml"/><Relationship Id="rId7" Type="http://schemas.openxmlformats.org/officeDocument/2006/relationships/customXml" Target="../ink/ink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5" Type="http://schemas.openxmlformats.org/officeDocument/2006/relationships/customXml" Target="../ink/ink5.xml"/><Relationship Id="rId4" Type="http://schemas.openxmlformats.org/officeDocument/2006/relationships/image" Target="../media/image19.png"/><Relationship Id="rId9" Type="http://schemas.openxmlformats.org/officeDocument/2006/relationships/customXml" Target="../ink/ink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TextBox 233">
            <a:extLst>
              <a:ext uri="{FF2B5EF4-FFF2-40B4-BE49-F238E27FC236}">
                <a16:creationId xmlns:a16="http://schemas.microsoft.com/office/drawing/2014/main" id="{A90D9147-49C0-6A4B-9222-A40E04CA3632}"/>
              </a:ext>
            </a:extLst>
          </p:cNvPr>
          <p:cNvSpPr txBox="1"/>
          <p:nvPr/>
        </p:nvSpPr>
        <p:spPr>
          <a:xfrm>
            <a:off x="2065099" y="1431346"/>
            <a:ext cx="8714945" cy="106490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ts val="8000"/>
              </a:lnSpc>
            </a:pPr>
            <a:r>
              <a:rPr lang="bg-BG" sz="6000" b="1" dirty="0">
                <a:solidFill>
                  <a:schemeClr val="tx2"/>
                </a:solidFill>
                <a:latin typeface="Times New Roman" panose="02020603050405020304" pitchFamily="18" charset="0"/>
                <a:ea typeface="Lato Medium" panose="020F0502020204030203" pitchFamily="34" charset="0"/>
                <a:cs typeface="Times New Roman" panose="02020603050405020304" pitchFamily="18" charset="0"/>
              </a:rPr>
              <a:t>Приятели на природата </a:t>
            </a:r>
            <a:endParaRPr lang="en-US" sz="6000" b="1" dirty="0">
              <a:solidFill>
                <a:schemeClr val="tx2"/>
              </a:solidFill>
              <a:latin typeface="Times New Roman" panose="02020603050405020304" pitchFamily="18" charset="0"/>
              <a:ea typeface="Lato Medium" panose="020F0502020204030203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6A40143-7CCE-A147-85B9-107C026EA7EB}"/>
              </a:ext>
            </a:extLst>
          </p:cNvPr>
          <p:cNvSpPr txBox="1"/>
          <p:nvPr/>
        </p:nvSpPr>
        <p:spPr>
          <a:xfrm>
            <a:off x="2989716" y="2664539"/>
            <a:ext cx="62125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200" dirty="0">
                <a:latin typeface="Domine" panose="02040503040403060204" pitchFamily="18" charset="0"/>
                <a:cs typeface="Abhaya Libre" panose="02000603000000000000" pitchFamily="2" charset="77"/>
              </a:rPr>
              <a:t>Урок по „Околен свят“, 2. клас</a:t>
            </a:r>
          </a:p>
          <a:p>
            <a:pPr algn="ctr"/>
            <a:endParaRPr lang="bg-BG" sz="2200" dirty="0">
              <a:latin typeface="Domine" panose="02040503040403060204" pitchFamily="18" charset="0"/>
              <a:cs typeface="Abhaya Libre" panose="02000603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0030518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CE26684D-4091-0E40-B964-F6517B0435D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5383" b="15383"/>
          <a:stretch>
            <a:fillRect/>
          </a:stretch>
        </p:blipFill>
        <p:spPr>
          <a:xfrm>
            <a:off x="379445" y="562924"/>
            <a:ext cx="3989358" cy="4139706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9DFA72-D5E7-47C8-AB9A-707CEE44FD5D}"/>
              </a:ext>
            </a:extLst>
          </p:cNvPr>
          <p:cNvSpPr txBox="1"/>
          <p:nvPr/>
        </p:nvSpPr>
        <p:spPr>
          <a:xfrm>
            <a:off x="5467738" y="1026367"/>
            <a:ext cx="613021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човекът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природата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съществува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връзка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ако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вредим на </a:t>
            </a:r>
            <a:r>
              <a:rPr lang="ru-RU" sz="4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нея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вредим и на себе си!</a:t>
            </a:r>
            <a:endParaRPr lang="bg-BG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1335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462219D-F73F-4339-A6DA-C7FE40E073E1}"/>
              </a:ext>
            </a:extLst>
          </p:cNvPr>
          <p:cNvSpPr/>
          <p:nvPr/>
        </p:nvSpPr>
        <p:spPr>
          <a:xfrm>
            <a:off x="2437876" y="1243254"/>
            <a:ext cx="8515350" cy="2657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E7B071-6F5A-404A-AE88-DD3F32209C11}"/>
              </a:ext>
            </a:extLst>
          </p:cNvPr>
          <p:cNvSpPr txBox="1"/>
          <p:nvPr/>
        </p:nvSpPr>
        <p:spPr>
          <a:xfrm>
            <a:off x="2571750" y="1357554"/>
            <a:ext cx="8247603" cy="2338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Да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почистваме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 и в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домовете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си.</a:t>
            </a:r>
            <a:endParaRPr lang="en-US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Да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изхвърляме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отпадъците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разделно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на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определените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това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места, за да се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преработват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отново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Да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пестим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водата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За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едно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денонощие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капещ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кран на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чешмата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 губят около 80 литра вода.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Да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пестим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електроенергията</a:t>
            </a:r>
            <a:r>
              <a:rPr lang="ru-RU" sz="24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250533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A85824-8F46-4C2F-9C2C-5C3CF27E7D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78" t="8864" r="2279" b="4494"/>
          <a:stretch/>
        </p:blipFill>
        <p:spPr>
          <a:xfrm>
            <a:off x="3192657" y="3655461"/>
            <a:ext cx="5972175" cy="3305176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03D0B0A-553B-419C-A692-8F02E5ADD64C}"/>
              </a:ext>
            </a:extLst>
          </p:cNvPr>
          <p:cNvSpPr/>
          <p:nvPr/>
        </p:nvSpPr>
        <p:spPr>
          <a:xfrm>
            <a:off x="4109366" y="-177082"/>
            <a:ext cx="39732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bg-BG" sz="5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Да свържем!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2335071C-1A61-448F-BDD7-09290B66A31A}"/>
                  </a:ext>
                </a:extLst>
              </p14:cNvPr>
              <p14:cNvContentPartPr/>
              <p14:nvPr/>
            </p14:nvContentPartPr>
            <p14:xfrm>
              <a:off x="8332207" y="223494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2335071C-1A61-448F-BDD7-09290B66A31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23207" y="214854"/>
                <a:ext cx="18000" cy="18000"/>
              </a:xfrm>
              <a:prstGeom prst="rect">
                <a:avLst/>
              </a:prstGeom>
            </p:spPr>
          </p:pic>
        </mc:Fallback>
      </mc:AlternateContent>
      <p:grpSp>
        <p:nvGrpSpPr>
          <p:cNvPr id="10" name="Group 9">
            <a:extLst>
              <a:ext uri="{FF2B5EF4-FFF2-40B4-BE49-F238E27FC236}">
                <a16:creationId xmlns:a16="http://schemas.microsoft.com/office/drawing/2014/main" id="{E3D9EED3-78DC-4290-8E75-CDA462764F80}"/>
              </a:ext>
            </a:extLst>
          </p:cNvPr>
          <p:cNvGrpSpPr/>
          <p:nvPr/>
        </p:nvGrpSpPr>
        <p:grpSpPr>
          <a:xfrm>
            <a:off x="8210527" y="202614"/>
            <a:ext cx="807120" cy="171000"/>
            <a:chOff x="8210527" y="202614"/>
            <a:chExt cx="807120" cy="1710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id="{79504585-D17C-455A-9CFE-E22D1402FBCC}"/>
                    </a:ext>
                  </a:extLst>
                </p14:cNvPr>
                <p14:cNvContentPartPr/>
                <p14:nvPr/>
              </p14:nvContentPartPr>
              <p14:xfrm>
                <a:off x="8210527" y="202614"/>
                <a:ext cx="807120" cy="17100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79504585-D17C-455A-9CFE-E22D1402FBCC}"/>
                    </a:ext>
                  </a:extLst>
                </p:cNvPr>
                <p:cNvPicPr/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01527" y="193614"/>
                  <a:ext cx="824760" cy="18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id="{97A618A3-D2F4-415E-A00A-A25E4E0E346A}"/>
                    </a:ext>
                  </a:extLst>
                </p14:cNvPr>
                <p14:cNvContentPartPr/>
                <p14:nvPr/>
              </p14:nvContentPartPr>
              <p14:xfrm>
                <a:off x="8930887" y="279654"/>
                <a:ext cx="63720" cy="4608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97A618A3-D2F4-415E-A00A-A25E4E0E346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8921887" y="270654"/>
                  <a:ext cx="81360" cy="6372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701007133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">
            <a:extLst>
              <a:ext uri="{FF2B5EF4-FFF2-40B4-BE49-F238E27FC236}">
                <a16:creationId xmlns:a16="http://schemas.microsoft.com/office/drawing/2014/main" id="{B6926347-1132-5A49-AFEE-3415F7CDC2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5250" y="457200"/>
            <a:ext cx="1588" cy="1588"/>
          </a:xfrm>
          <a:custGeom>
            <a:avLst/>
            <a:gdLst>
              <a:gd name="T0" fmla="*/ 3 w 4"/>
              <a:gd name="T1" fmla="*/ 0 h 1"/>
              <a:gd name="T2" fmla="*/ 0 w 4"/>
              <a:gd name="T3" fmla="*/ 0 h 1"/>
              <a:gd name="T4" fmla="*/ 0 w 4"/>
              <a:gd name="T5" fmla="*/ 0 h 1"/>
              <a:gd name="T6" fmla="*/ 3 w 4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3" y="0"/>
                </a:moveTo>
                <a:lnTo>
                  <a:pt x="0" y="0"/>
                </a:lnTo>
                <a:lnTo>
                  <a:pt x="0" y="0"/>
                </a:lnTo>
                <a:cubicBezTo>
                  <a:pt x="1" y="0"/>
                  <a:pt x="2" y="0"/>
                  <a:pt x="3" y="0"/>
                </a:cubicBez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 dirty="0">
              <a:latin typeface="Domine" panose="02040503040403060204" pitchFamily="18" charset="0"/>
            </a:endParaRPr>
          </a:p>
        </p:txBody>
      </p:sp>
      <p:sp>
        <p:nvSpPr>
          <p:cNvPr id="20" name="Freeform 2">
            <a:extLst>
              <a:ext uri="{FF2B5EF4-FFF2-40B4-BE49-F238E27FC236}">
                <a16:creationId xmlns:a16="http://schemas.microsoft.com/office/drawing/2014/main" id="{192437BA-DBE6-9949-8AC3-D9BAF2EF9C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3663" y="717550"/>
            <a:ext cx="6350" cy="1588"/>
          </a:xfrm>
          <a:custGeom>
            <a:avLst/>
            <a:gdLst>
              <a:gd name="T0" fmla="*/ 9 w 17"/>
              <a:gd name="T1" fmla="*/ 0 h 1"/>
              <a:gd name="T2" fmla="*/ 9 w 17"/>
              <a:gd name="T3" fmla="*/ 0 h 1"/>
              <a:gd name="T4" fmla="*/ 15 w 17"/>
              <a:gd name="T5" fmla="*/ 0 h 1"/>
              <a:gd name="T6" fmla="*/ 15 w 17"/>
              <a:gd name="T7" fmla="*/ 0 h 1"/>
              <a:gd name="T8" fmla="*/ 9 w 17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1">
                <a:moveTo>
                  <a:pt x="9" y="0"/>
                </a:moveTo>
                <a:lnTo>
                  <a:pt x="9" y="0"/>
                </a:lnTo>
                <a:cubicBezTo>
                  <a:pt x="11" y="0"/>
                  <a:pt x="13" y="0"/>
                  <a:pt x="15" y="0"/>
                </a:cubicBezTo>
                <a:lnTo>
                  <a:pt x="15" y="0"/>
                </a:lnTo>
                <a:cubicBezTo>
                  <a:pt x="16" y="0"/>
                  <a:pt x="0" y="0"/>
                  <a:pt x="9" y="0"/>
                </a:cubicBez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 dirty="0">
              <a:latin typeface="Domine" panose="02040503040403060204" pitchFamily="18" charset="0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2B8107D7-4D0B-0F4F-ACCC-FF33C71E3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8725" y="6142038"/>
            <a:ext cx="1588" cy="1587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  <a:gd name="T4" fmla="*/ 0 w 1"/>
              <a:gd name="T5" fmla="*/ 1 h 2"/>
              <a:gd name="T6" fmla="*/ 0 w 1"/>
              <a:gd name="T7" fmla="*/ 1 h 2"/>
              <a:gd name="T8" fmla="*/ 0 w 1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1"/>
                  <a:pt x="0" y="1"/>
                </a:cubicBezTo>
                <a:lnTo>
                  <a:pt x="0" y="1"/>
                </a:lnTo>
                <a:lnTo>
                  <a:pt x="0" y="0"/>
                </a:lnTo>
              </a:path>
            </a:pathLst>
          </a:custGeom>
          <a:solidFill>
            <a:srgbClr val="4646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_tradnl" dirty="0">
              <a:latin typeface="Domine" panose="020405030404030602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07FF540-A698-4162-8B16-16D05D1FC036}"/>
              </a:ext>
            </a:extLst>
          </p:cNvPr>
          <p:cNvSpPr txBox="1"/>
          <p:nvPr/>
        </p:nvSpPr>
        <p:spPr>
          <a:xfrm>
            <a:off x="3610688" y="373225"/>
            <a:ext cx="539607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Моята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зелена мечта за </a:t>
            </a:r>
            <a:r>
              <a:rPr lang="ru-RU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България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bg-BG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8636DD-35B1-4E92-AA51-9AA58A21EF22}"/>
              </a:ext>
            </a:extLst>
          </p:cNvPr>
          <p:cNvSpPr txBox="1"/>
          <p:nvPr/>
        </p:nvSpPr>
        <p:spPr>
          <a:xfrm>
            <a:off x="2486771" y="1534331"/>
            <a:ext cx="721845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dirty="0"/>
              <a:t>Помислете какво бихте искали да се промени в България, за да може да имаме по-чиста околна среда?</a:t>
            </a:r>
          </a:p>
          <a:p>
            <a:pPr algn="ctr"/>
            <a:r>
              <a:rPr lang="bg-BG" sz="2400" dirty="0"/>
              <a:t>Помислете за:</a:t>
            </a:r>
          </a:p>
          <a:p>
            <a:pPr algn="ctr"/>
            <a:r>
              <a:rPr lang="ru-RU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2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Рециклиране</a:t>
            </a:r>
            <a:endParaRPr lang="ru-RU" sz="2400" dirty="0">
              <a:solidFill>
                <a:schemeClr val="tx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2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Замърсяване</a:t>
            </a:r>
            <a:r>
              <a:rPr lang="ru-RU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въздуха</a:t>
            </a:r>
            <a:endParaRPr lang="ru-RU" sz="2400" dirty="0">
              <a:solidFill>
                <a:schemeClr val="tx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2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Замърсяване</a:t>
            </a:r>
            <a:r>
              <a:rPr lang="ru-RU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водата</a:t>
            </a:r>
            <a:r>
              <a:rPr lang="ru-RU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 </a:t>
            </a:r>
            <a:r>
              <a:rPr lang="ru-RU" sz="2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Замърсяване</a:t>
            </a:r>
            <a:r>
              <a:rPr lang="ru-RU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плажовете</a:t>
            </a:r>
            <a:r>
              <a:rPr lang="ru-RU" sz="2400" dirty="0">
                <a:solidFill>
                  <a:schemeClr val="tx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bg-BG" dirty="0">
              <a:solidFill>
                <a:schemeClr val="tx1">
                  <a:lumMod val="60000"/>
                  <a:lumOff val="40000"/>
                </a:schemeClr>
              </a:solidFill>
            </a:endParaRPr>
          </a:p>
          <a:p>
            <a:pPr algn="ctr"/>
            <a:endParaRPr lang="bg-BG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4D8E0B8-63A7-4E50-BA83-7AB8138A2DF0}"/>
                  </a:ext>
                </a:extLst>
              </p14:cNvPr>
              <p14:cNvContentPartPr/>
              <p14:nvPr/>
            </p14:nvContentPartPr>
            <p14:xfrm>
              <a:off x="5448607" y="2770971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4D8E0B8-63A7-4E50-BA83-7AB8138A2DF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439967" y="2761971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F109698-D94A-4ADC-A5F8-5586D7866D26}"/>
                  </a:ext>
                </a:extLst>
              </p14:cNvPr>
              <p14:cNvContentPartPr/>
              <p14:nvPr/>
            </p14:nvContentPartPr>
            <p14:xfrm>
              <a:off x="4982407" y="2643891"/>
              <a:ext cx="9720" cy="61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F109698-D94A-4ADC-A5F8-5586D7866D2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73407" y="2635251"/>
                <a:ext cx="2736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9947BC29-4B9F-4873-8D86-A3C7275ECCB7}"/>
                  </a:ext>
                </a:extLst>
              </p14:cNvPr>
              <p14:cNvContentPartPr/>
              <p14:nvPr/>
            </p14:nvContentPartPr>
            <p14:xfrm>
              <a:off x="5831287" y="2304411"/>
              <a:ext cx="360" cy="3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9947BC29-4B9F-4873-8D86-A3C7275ECCB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22647" y="2295411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3D37179D-630F-4B9D-B135-FA18FE23368F}"/>
                  </a:ext>
                </a:extLst>
              </p14:cNvPr>
              <p14:cNvContentPartPr/>
              <p14:nvPr/>
            </p14:nvContentPartPr>
            <p14:xfrm>
              <a:off x="5253127" y="2192451"/>
              <a:ext cx="360" cy="36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3D37179D-630F-4B9D-B135-FA18FE23368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44127" y="2183451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1C5C5FB1-99CB-4BCA-A58F-79ECDA2839A3}"/>
                  </a:ext>
                </a:extLst>
              </p14:cNvPr>
              <p14:cNvContentPartPr/>
              <p14:nvPr/>
            </p14:nvContentPartPr>
            <p14:xfrm>
              <a:off x="5635087" y="2752251"/>
              <a:ext cx="360" cy="36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1C5C5FB1-99CB-4BCA-A58F-79ECDA2839A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26447" y="2743611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8002570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F4C568-0184-4B72-BD1F-41ACAC38A07C}"/>
              </a:ext>
            </a:extLst>
          </p:cNvPr>
          <p:cNvSpPr txBox="1"/>
          <p:nvPr/>
        </p:nvSpPr>
        <p:spPr>
          <a:xfrm>
            <a:off x="5108615" y="1937877"/>
            <a:ext cx="61487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Природата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винаги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е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внушителна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убедителна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прекрасна.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Тя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е храм, в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който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трябва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винаги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да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влизаме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 преклонение. Но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тя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е и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великата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работилница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която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всички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хора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сме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само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скромни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0" i="0" dirty="0" err="1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работници</a:t>
            </a:r>
            <a:r>
              <a:rPr lang="ru-RU" sz="2400" b="0" i="0" dirty="0">
                <a:solidFill>
                  <a:srgbClr val="3B383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164D9EB-7082-4FCD-81F3-044FE1EF012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9432" r="19432"/>
          <a:stretch>
            <a:fillRect/>
          </a:stretch>
        </p:blipFill>
        <p:spPr>
          <a:xfrm>
            <a:off x="216206" y="753937"/>
            <a:ext cx="4741791" cy="4741793"/>
          </a:xfrm>
        </p:spPr>
      </p:pic>
    </p:spTree>
    <p:extLst>
      <p:ext uri="{BB962C8B-B14F-4D97-AF65-F5344CB8AC3E}">
        <p14:creationId xmlns:p14="http://schemas.microsoft.com/office/powerpoint/2010/main" val="472338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2097C74-47E3-8641-B7A9-8841213445E6}"/>
              </a:ext>
            </a:extLst>
          </p:cNvPr>
          <p:cNvSpPr txBox="1"/>
          <p:nvPr/>
        </p:nvSpPr>
        <p:spPr>
          <a:xfrm>
            <a:off x="1757110" y="52702"/>
            <a:ext cx="8677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400" b="1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Какво се е променило в града, къде е по-приятно да се живее?</a:t>
            </a:r>
            <a:endParaRPr lang="en-US" sz="2400" b="1" dirty="0">
              <a:solidFill>
                <a:schemeClr val="tx2"/>
              </a:solidFill>
              <a:latin typeface="Times New Roman" panose="02020603050405020304" pitchFamily="18" charset="0"/>
              <a:ea typeface="Nunito Bold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B0B355-7321-4784-B4E9-D87AA5CF47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2653" y="982356"/>
            <a:ext cx="7332682" cy="5544536"/>
          </a:xfrm>
          <a:prstGeom prst="rect">
            <a:avLst/>
          </a:prstGeom>
          <a:effectLst>
            <a:softEdge rad="114300"/>
          </a:effectLst>
        </p:spPr>
      </p:pic>
    </p:spTree>
    <p:extLst>
      <p:ext uri="{BB962C8B-B14F-4D97-AF65-F5344CB8AC3E}">
        <p14:creationId xmlns:p14="http://schemas.microsoft.com/office/powerpoint/2010/main" val="11330644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1184172" y="489426"/>
            <a:ext cx="10103573" cy="1687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Човекът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 е част от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природата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. </a:t>
            </a:r>
            <a:endParaRPr lang="en-US" sz="2400" dirty="0">
              <a:solidFill>
                <a:schemeClr val="tx2"/>
              </a:solidFill>
              <a:latin typeface="Times New Roman" panose="02020603050405020304" pitchFamily="18" charset="0"/>
              <a:ea typeface="Nunito Bold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Със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своите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действия той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често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предизвиква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нарушаване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равновесието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хармонията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природата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Nunito Bold" charset="0"/>
                <a:cs typeface="Times New Roman" panose="02020603050405020304" pitchFamily="18" charset="0"/>
              </a:rPr>
              <a:t>.</a:t>
            </a:r>
            <a:endParaRPr lang="en-US" sz="2400" dirty="0">
              <a:solidFill>
                <a:schemeClr val="tx2"/>
              </a:solidFill>
              <a:latin typeface="Times New Roman" panose="02020603050405020304" pitchFamily="18" charset="0"/>
              <a:ea typeface="Nunito Bold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CF1005-353C-49C1-8A50-22D6B1BF7C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6360" y="2415851"/>
            <a:ext cx="5905500" cy="4191000"/>
          </a:xfrm>
          <a:prstGeom prst="diamond">
            <a:avLst/>
          </a:prstGeom>
        </p:spPr>
      </p:pic>
    </p:spTree>
    <p:extLst>
      <p:ext uri="{BB962C8B-B14F-4D97-AF65-F5344CB8AC3E}">
        <p14:creationId xmlns:p14="http://schemas.microsoft.com/office/powerpoint/2010/main" val="148463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>
            <a:extLst>
              <a:ext uri="{FF2B5EF4-FFF2-40B4-BE49-F238E27FC236}">
                <a16:creationId xmlns:a16="http://schemas.microsoft.com/office/drawing/2014/main" id="{3E5E686F-F67B-7A42-AC64-58C8212B9917}"/>
              </a:ext>
            </a:extLst>
          </p:cNvPr>
          <p:cNvSpPr txBox="1"/>
          <p:nvPr/>
        </p:nvSpPr>
        <p:spPr>
          <a:xfrm>
            <a:off x="2494028" y="351531"/>
            <a:ext cx="7396421" cy="23573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600"/>
              </a:lnSpc>
            </a:pP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Появата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на нови производства,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продукти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и технологии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улеснява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живота на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човека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, но и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създава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екологични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проблеми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.</a:t>
            </a:r>
          </a:p>
          <a:p>
            <a:pPr algn="ctr">
              <a:lnSpc>
                <a:spcPts val="3600"/>
              </a:lnSpc>
            </a:pP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Между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човека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неговата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природна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околна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среда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съществува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двупосочна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връзка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. </a:t>
            </a:r>
            <a:endParaRPr lang="en-US" sz="2400" dirty="0">
              <a:latin typeface="Times New Roman" panose="02020603050405020304" pitchFamily="18" charset="0"/>
              <a:ea typeface="Lato Light" panose="020F050202020403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074E71-2447-4A48-9A7C-0F3F8ADE8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838" y="2870330"/>
            <a:ext cx="6400800" cy="3543300"/>
          </a:xfrm>
          <a:prstGeom prst="flowChartDecision">
            <a:avLst/>
          </a:prstGeom>
        </p:spPr>
      </p:pic>
    </p:spTree>
    <p:extLst>
      <p:ext uri="{BB962C8B-B14F-4D97-AF65-F5344CB8AC3E}">
        <p14:creationId xmlns:p14="http://schemas.microsoft.com/office/powerpoint/2010/main" val="12016554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Box 260">
            <a:extLst>
              <a:ext uri="{FF2B5EF4-FFF2-40B4-BE49-F238E27FC236}">
                <a16:creationId xmlns:a16="http://schemas.microsoft.com/office/drawing/2014/main" id="{15DCE0AE-DD91-E64A-BB07-5370779912EB}"/>
              </a:ext>
            </a:extLst>
          </p:cNvPr>
          <p:cNvSpPr txBox="1"/>
          <p:nvPr/>
        </p:nvSpPr>
        <p:spPr>
          <a:xfrm>
            <a:off x="1661626" y="92757"/>
            <a:ext cx="9404480" cy="1133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От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една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страна, чрез заводите,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битовите</a:t>
            </a:r>
            <a:endParaRPr lang="ru-RU" sz="2400" dirty="0">
              <a:solidFill>
                <a:schemeClr val="tx2"/>
              </a:solidFill>
              <a:latin typeface="Times New Roman" panose="02020603050405020304" pitchFamily="18" charset="0"/>
              <a:ea typeface="Lato Light" panose="020F0502020204030203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отпадъци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други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дейности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човекът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замърсява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променя</a:t>
            </a:r>
            <a:r>
              <a:rPr lang="ru-RU" sz="2400" dirty="0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природата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…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ED1A77-8D23-4848-8CE3-E4C45385E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82126"/>
            <a:ext cx="5799655" cy="3864132"/>
          </a:xfrm>
          <a:prstGeom prst="flowChartExtra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DB7B687-135B-4198-BC60-E39CB58A8A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8197" y="1863545"/>
            <a:ext cx="5310284" cy="3982713"/>
          </a:xfrm>
          <a:prstGeom prst="flowChartExtra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DA261F-E02A-480B-B1EE-8A5B86F916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1967" y="1371408"/>
            <a:ext cx="6431951" cy="4115184"/>
          </a:xfrm>
          <a:prstGeom prst="flowChartMerge">
            <a:avLst/>
          </a:prstGeom>
        </p:spPr>
      </p:pic>
    </p:spTree>
    <p:extLst>
      <p:ext uri="{BB962C8B-B14F-4D97-AF65-F5344CB8AC3E}">
        <p14:creationId xmlns:p14="http://schemas.microsoft.com/office/powerpoint/2010/main" val="1607833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92DB263-5130-7149-84E4-6ACC76E4A8AF}"/>
              </a:ext>
            </a:extLst>
          </p:cNvPr>
          <p:cNvSpPr txBox="1"/>
          <p:nvPr/>
        </p:nvSpPr>
        <p:spPr>
          <a:xfrm>
            <a:off x="1667780" y="124200"/>
            <a:ext cx="9034432" cy="19918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…от друга страна,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увредената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природна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среда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оказва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негативно влияние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върху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човека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–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увеличават</a:t>
            </a:r>
            <a:endParaRPr lang="ru-RU" sz="2400" dirty="0">
              <a:latin typeface="Times New Roman" panose="02020603050405020304" pitchFamily="18" charset="0"/>
              <a:ea typeface="Lato Light" panose="020F0502020204030203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ts val="3000"/>
              </a:lnSpc>
            </a:pP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се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заболяванията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човек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по-често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се чувства уморен, трудно се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възстановява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, живее в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еднообразна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откъм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растителни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и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животински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видове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околна</a:t>
            </a:r>
            <a:r>
              <a:rPr lang="ru-RU" sz="2400" dirty="0">
                <a:latin typeface="Times New Roman" panose="02020603050405020304" pitchFamily="18" charset="0"/>
                <a:ea typeface="Lato Light" panose="020F0502020204030203" pitchFamily="34" charset="0"/>
                <a:cs typeface="Times New Roman" panose="02020603050405020304" pitchFamily="18" charset="0"/>
              </a:rPr>
              <a:t> среда.</a:t>
            </a:r>
            <a:endParaRPr lang="en-US" sz="2400" dirty="0">
              <a:latin typeface="Times New Roman" panose="02020603050405020304" pitchFamily="18" charset="0"/>
              <a:ea typeface="Lato Light" panose="020F050202020403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4E6D8F-5846-40A5-8CDD-074D6FAA0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4849" y="2276670"/>
            <a:ext cx="6337072" cy="4221465"/>
          </a:xfrm>
          <a:prstGeom prst="pentagon">
            <a:avLst/>
          </a:prstGeom>
        </p:spPr>
      </p:pic>
    </p:spTree>
    <p:extLst>
      <p:ext uri="{BB962C8B-B14F-4D97-AF65-F5344CB8AC3E}">
        <p14:creationId xmlns:p14="http://schemas.microsoft.com/office/powerpoint/2010/main" val="142633912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9C7A32C5-C8AB-DB4B-9B57-02507671854B}"/>
              </a:ext>
            </a:extLst>
          </p:cNvPr>
          <p:cNvSpPr txBox="1"/>
          <p:nvPr/>
        </p:nvSpPr>
        <p:spPr>
          <a:xfrm>
            <a:off x="343061" y="548917"/>
            <a:ext cx="110902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Какво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можем да направим за да </a:t>
            </a:r>
            <a:br>
              <a:rPr lang="en-US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опазим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природата</a:t>
            </a:r>
            <a:r>
              <a:rPr lang="ru-RU" sz="2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чиста? </a:t>
            </a:r>
            <a:endParaRPr lang="en-US" sz="24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EE5112-DF54-4767-88F4-FE735C9AAE4C}"/>
              </a:ext>
            </a:extLst>
          </p:cNvPr>
          <p:cNvSpPr txBox="1"/>
          <p:nvPr/>
        </p:nvSpPr>
        <p:spPr>
          <a:xfrm>
            <a:off x="1668485" y="1483654"/>
            <a:ext cx="1974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Domine" panose="02040503040403060204" pitchFamily="18" charset="0"/>
              <a:cs typeface="Abhaya Libre Medium" panose="02000603000000000000" pitchFamily="2" charset="7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AC53E72-3090-4F32-B814-8B08249BD3DC}"/>
              </a:ext>
            </a:extLst>
          </p:cNvPr>
          <p:cNvSpPr txBox="1"/>
          <p:nvPr/>
        </p:nvSpPr>
        <p:spPr>
          <a:xfrm>
            <a:off x="2817844" y="1352939"/>
            <a:ext cx="69046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използваме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хибридни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автомобили,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които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отделят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по-малко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вредни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газове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6E59A52-79A1-4848-80DE-88BB71A6B04E}"/>
              </a:ext>
            </a:extLst>
          </p:cNvPr>
          <p:cNvSpPr txBox="1"/>
          <p:nvPr/>
        </p:nvSpPr>
        <p:spPr>
          <a:xfrm>
            <a:off x="-393240" y="2203127"/>
            <a:ext cx="60975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Domine" panose="02040503040403060204" pitchFamily="18" charset="0"/>
              <a:cs typeface="Abhaya Libre Medium" panose="02000603000000000000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E76683-94AB-4C8A-8132-9EC20F4AF43E}"/>
              </a:ext>
            </a:extLst>
          </p:cNvPr>
          <p:cNvSpPr txBox="1"/>
          <p:nvPr/>
        </p:nvSpPr>
        <p:spPr>
          <a:xfrm>
            <a:off x="2817844" y="2129985"/>
            <a:ext cx="5895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намалим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употребата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пластмаси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търсим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заместители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34C1CE6-55F5-4823-893A-4F0287A67023}"/>
              </a:ext>
            </a:extLst>
          </p:cNvPr>
          <p:cNvSpPr txBox="1"/>
          <p:nvPr/>
        </p:nvSpPr>
        <p:spPr>
          <a:xfrm>
            <a:off x="-490094" y="3073452"/>
            <a:ext cx="62912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●</a:t>
            </a:r>
            <a:endParaRPr lang="en-US" b="1" dirty="0">
              <a:solidFill>
                <a:schemeClr val="accent6">
                  <a:lumMod val="50000"/>
                </a:schemeClr>
              </a:solidFill>
              <a:latin typeface="Domine" panose="02040503040403060204" pitchFamily="18" charset="0"/>
              <a:cs typeface="Abhaya Libre Medium" panose="02000603000000000000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4643C7C-7A34-4714-AC05-A5F941A1E40F}"/>
              </a:ext>
            </a:extLst>
          </p:cNvPr>
          <p:cNvSpPr txBox="1"/>
          <p:nvPr/>
        </p:nvSpPr>
        <p:spPr>
          <a:xfrm>
            <a:off x="2817844" y="2981119"/>
            <a:ext cx="42957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засаждаме повече дървета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4A01067-6A19-4702-89F0-87D1625A4C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197" t="3997" r="15778" b="4858"/>
          <a:stretch/>
        </p:blipFill>
        <p:spPr>
          <a:xfrm>
            <a:off x="550863" y="3764646"/>
            <a:ext cx="3819525" cy="2230907"/>
          </a:xfrm>
          <a:prstGeom prst="round2Same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506A878-6BE7-45F3-8BC0-F02A6B4B8D9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800" t="1250" r="19550" b="3200"/>
          <a:stretch/>
        </p:blipFill>
        <p:spPr>
          <a:xfrm>
            <a:off x="4648200" y="3376123"/>
            <a:ext cx="2647950" cy="358119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82A9002-2928-4687-ACFA-892A43C1AE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7377" y="3643312"/>
            <a:ext cx="3830239" cy="2760663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40623121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F15334-3537-458E-AF4B-204D792933F6}"/>
              </a:ext>
            </a:extLst>
          </p:cNvPr>
          <p:cNvSpPr txBox="1"/>
          <p:nvPr/>
        </p:nvSpPr>
        <p:spPr>
          <a:xfrm>
            <a:off x="3933825" y="238126"/>
            <a:ext cx="624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Заместители на пластмасата?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F4A444-C36D-46B0-9C95-6D24F8DDDD1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500" r="37000"/>
          <a:stretch/>
        </p:blipFill>
        <p:spPr>
          <a:xfrm>
            <a:off x="2400300" y="1033166"/>
            <a:ext cx="1238250" cy="381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FC77C32-73A0-4D8F-ADDE-6FF111BB9B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42" t="417" r="9375" b="-417"/>
          <a:stretch/>
        </p:blipFill>
        <p:spPr>
          <a:xfrm>
            <a:off x="4880848" y="2228849"/>
            <a:ext cx="2948702" cy="3486150"/>
          </a:xfrm>
          <a:prstGeom prst="rect">
            <a:avLst/>
          </a:prstGeom>
          <a:effectLst>
            <a:softEdge rad="469900"/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2571B8E-45D5-4D11-AF60-E79A8BE086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3333" t="19583" r="24444"/>
          <a:stretch/>
        </p:blipFill>
        <p:spPr>
          <a:xfrm>
            <a:off x="8898655" y="1352550"/>
            <a:ext cx="1747993" cy="4362449"/>
          </a:xfrm>
          <a:prstGeom prst="rect">
            <a:avLst/>
          </a:prstGeom>
          <a:effectLst>
            <a:softEdge rad="241300"/>
          </a:effectLst>
        </p:spPr>
      </p:pic>
    </p:spTree>
    <p:extLst>
      <p:ext uri="{BB962C8B-B14F-4D97-AF65-F5344CB8AC3E}">
        <p14:creationId xmlns:p14="http://schemas.microsoft.com/office/powerpoint/2010/main" val="15177879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TIFY - Flint - Light">
      <a:dk1>
        <a:srgbClr val="272A40"/>
      </a:dk1>
      <a:lt1>
        <a:srgbClr val="FFFFFF"/>
      </a:lt1>
      <a:dk2>
        <a:srgbClr val="222439"/>
      </a:dk2>
      <a:lt2>
        <a:srgbClr val="E4E8CB"/>
      </a:lt2>
      <a:accent1>
        <a:srgbClr val="315848"/>
      </a:accent1>
      <a:accent2>
        <a:srgbClr val="222439"/>
      </a:accent2>
      <a:accent3>
        <a:srgbClr val="FA6D47"/>
      </a:accent3>
      <a:accent4>
        <a:srgbClr val="2C1320"/>
      </a:accent4>
      <a:accent5>
        <a:srgbClr val="80AB8B"/>
      </a:accent5>
      <a:accent6>
        <a:srgbClr val="AECEAA"/>
      </a:accent6>
      <a:hlink>
        <a:srgbClr val="FFFFFF"/>
      </a:hlink>
      <a:folHlink>
        <a:srgbClr val="EDEDED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3725</TotalTime>
  <Words>332</Words>
  <Application>Microsoft Office PowerPoint</Application>
  <PresentationFormat>Widescreen</PresentationFormat>
  <Paragraphs>34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Domine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Jetfabrik Design</dc:creator>
  <cp:lastModifiedBy>Vanessa Tsvetanova</cp:lastModifiedBy>
  <cp:revision>341</cp:revision>
  <dcterms:created xsi:type="dcterms:W3CDTF">2018-12-21T22:04:22Z</dcterms:created>
  <dcterms:modified xsi:type="dcterms:W3CDTF">2021-04-25T04:45:18Z</dcterms:modified>
</cp:coreProperties>
</file>