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76" r:id="rId4"/>
    <p:sldId id="269" r:id="rId5"/>
    <p:sldId id="278" r:id="rId6"/>
    <p:sldId id="280" r:id="rId7"/>
    <p:sldId id="272" r:id="rId8"/>
    <p:sldId id="281" r:id="rId9"/>
    <p:sldId id="283" r:id="rId10"/>
    <p:sldId id="28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562" y="67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3CC6D8-DEFC-45FD-8207-E1ECCC27EA85}" type="doc">
      <dgm:prSet loTypeId="urn:microsoft.com/office/officeart/2005/8/layout/lProcess1" loCatId="process" qsTypeId="urn:microsoft.com/office/officeart/2005/8/quickstyle/simple4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6A4DDC-76BD-494E-B503-625555CCBC4A}">
      <dgm:prSet phldrT="[Text]"/>
      <dgm:spPr/>
      <dgm:t>
        <a:bodyPr/>
        <a:lstStyle/>
        <a:p>
          <a:r>
            <a:rPr lang="bg-BG" dirty="0"/>
            <a:t>Намери а</a:t>
          </a:r>
          <a:r>
            <a:rPr lang="bg-BG" baseline="-25000" dirty="0"/>
            <a:t>5</a:t>
          </a:r>
          <a:endParaRPr lang="en-US" baseline="-25000" dirty="0"/>
        </a:p>
      </dgm:t>
    </dgm:pt>
    <dgm:pt modelId="{133DE2D2-6278-469E-8A80-F71EA996A07A}" type="parTrans" cxnId="{7B595755-BE81-46A0-903D-004D1EF6EE33}">
      <dgm:prSet/>
      <dgm:spPr/>
      <dgm:t>
        <a:bodyPr/>
        <a:lstStyle/>
        <a:p>
          <a:endParaRPr lang="en-US"/>
        </a:p>
      </dgm:t>
    </dgm:pt>
    <dgm:pt modelId="{AE4D7DCA-0B66-4207-B896-C721B2CB4C13}" type="sibTrans" cxnId="{7B595755-BE81-46A0-903D-004D1EF6EE33}">
      <dgm:prSet/>
      <dgm:spPr/>
      <dgm:t>
        <a:bodyPr/>
        <a:lstStyle/>
        <a:p>
          <a:endParaRPr lang="en-US"/>
        </a:p>
      </dgm:t>
    </dgm:pt>
    <dgm:pt modelId="{41E3B52E-71B8-4BD0-B1ED-D051FFB12506}">
      <dgm:prSet phldrT="[Text]"/>
      <dgm:spPr/>
      <dgm:t>
        <a:bodyPr/>
        <a:lstStyle/>
        <a:p>
          <a:r>
            <a:rPr lang="bg-BG" dirty="0"/>
            <a:t>Намери а</a:t>
          </a:r>
          <a:r>
            <a:rPr lang="bg-BG" baseline="-25000" dirty="0"/>
            <a:t>4</a:t>
          </a:r>
          <a:endParaRPr lang="en-US" baseline="-25000" dirty="0"/>
        </a:p>
      </dgm:t>
    </dgm:pt>
    <dgm:pt modelId="{DA206B73-34B1-48E4-A513-9978853BF217}" type="parTrans" cxnId="{0F0D3551-AF94-422C-87FE-80E4E27CB025}">
      <dgm:prSet/>
      <dgm:spPr/>
      <dgm:t>
        <a:bodyPr/>
        <a:lstStyle/>
        <a:p>
          <a:endParaRPr lang="en-US"/>
        </a:p>
      </dgm:t>
    </dgm:pt>
    <dgm:pt modelId="{2436D701-8B79-4C2B-92A4-52BC1BA24775}" type="sibTrans" cxnId="{0F0D3551-AF94-422C-87FE-80E4E27CB025}">
      <dgm:prSet/>
      <dgm:spPr/>
      <dgm:t>
        <a:bodyPr/>
        <a:lstStyle/>
        <a:p>
          <a:endParaRPr lang="en-US"/>
        </a:p>
      </dgm:t>
    </dgm:pt>
    <dgm:pt modelId="{5CBEC7DD-A25D-4956-9A65-6EA385F6FCB5}">
      <dgm:prSet phldrT="[Text]"/>
      <dgm:spPr/>
      <dgm:t>
        <a:bodyPr/>
        <a:lstStyle/>
        <a:p>
          <a:r>
            <a:rPr lang="bg-BG" dirty="0"/>
            <a:t>Известно ли е а</a:t>
          </a:r>
          <a:r>
            <a:rPr lang="bg-BG" baseline="-25000" dirty="0"/>
            <a:t>3</a:t>
          </a:r>
          <a:r>
            <a:rPr lang="bg-BG" baseline="0" dirty="0"/>
            <a:t>?</a:t>
          </a:r>
          <a:endParaRPr lang="en-US" dirty="0"/>
        </a:p>
      </dgm:t>
    </dgm:pt>
    <dgm:pt modelId="{F342D04F-4D11-41CC-AB66-36041A902B44}" type="parTrans" cxnId="{0687A885-2354-4E9E-B313-4269283F0057}">
      <dgm:prSet/>
      <dgm:spPr/>
      <dgm:t>
        <a:bodyPr/>
        <a:lstStyle/>
        <a:p>
          <a:endParaRPr lang="en-US"/>
        </a:p>
      </dgm:t>
    </dgm:pt>
    <dgm:pt modelId="{BD0F67B1-39E4-45ED-9534-FB8F89E8EEF6}" type="sibTrans" cxnId="{0687A885-2354-4E9E-B313-4269283F0057}">
      <dgm:prSet/>
      <dgm:spPr/>
      <dgm:t>
        <a:bodyPr/>
        <a:lstStyle/>
        <a:p>
          <a:endParaRPr lang="en-US"/>
        </a:p>
      </dgm:t>
    </dgm:pt>
    <dgm:pt modelId="{33BF0E2A-2B00-40A5-832E-FC800DCA5982}">
      <dgm:prSet phldrT="[Text]"/>
      <dgm:spPr/>
      <dgm:t>
        <a:bodyPr/>
        <a:lstStyle/>
        <a:p>
          <a:r>
            <a:rPr lang="bg-BG" dirty="0"/>
            <a:t>а</a:t>
          </a:r>
          <a:r>
            <a:rPr lang="bg-BG" baseline="-25000" dirty="0"/>
            <a:t>4</a:t>
          </a:r>
          <a:r>
            <a:rPr lang="bg-BG" dirty="0"/>
            <a:t>=а</a:t>
          </a:r>
          <a:r>
            <a:rPr lang="bg-BG" baseline="-25000" dirty="0"/>
            <a:t>3</a:t>
          </a:r>
          <a:r>
            <a:rPr lang="bg-BG" dirty="0"/>
            <a:t>+2</a:t>
          </a:r>
          <a:endParaRPr lang="en-US" dirty="0"/>
        </a:p>
      </dgm:t>
    </dgm:pt>
    <dgm:pt modelId="{F8C31ED9-A2C0-4A09-A419-0AE9A44BB8DF}" type="parTrans" cxnId="{B522739A-4DEE-43CF-9357-A84EF1EEE7ED}">
      <dgm:prSet/>
      <dgm:spPr/>
      <dgm:t>
        <a:bodyPr/>
        <a:lstStyle/>
        <a:p>
          <a:endParaRPr lang="en-US"/>
        </a:p>
      </dgm:t>
    </dgm:pt>
    <dgm:pt modelId="{E373698D-1356-47A7-A591-B72BFE77C3D1}" type="sibTrans" cxnId="{B522739A-4DEE-43CF-9357-A84EF1EEE7ED}">
      <dgm:prSet/>
      <dgm:spPr/>
      <dgm:t>
        <a:bodyPr/>
        <a:lstStyle/>
        <a:p>
          <a:endParaRPr lang="en-US"/>
        </a:p>
      </dgm:t>
    </dgm:pt>
    <dgm:pt modelId="{87D09C77-9C5B-45C2-ACC9-ACEA66F18198}">
      <dgm:prSet phldrT="[Text]"/>
      <dgm:spPr/>
      <dgm:t>
        <a:bodyPr/>
        <a:lstStyle/>
        <a:p>
          <a:r>
            <a:rPr lang="bg-BG" dirty="0"/>
            <a:t>Готово</a:t>
          </a:r>
          <a:endParaRPr lang="en-US" dirty="0"/>
        </a:p>
      </dgm:t>
    </dgm:pt>
    <dgm:pt modelId="{A7A65ADC-DB8A-4F76-8458-BC8354307C90}" type="parTrans" cxnId="{542EFA5A-B279-4120-B9BA-FE4ABDE4AFDD}">
      <dgm:prSet/>
      <dgm:spPr/>
      <dgm:t>
        <a:bodyPr/>
        <a:lstStyle/>
        <a:p>
          <a:endParaRPr lang="en-US"/>
        </a:p>
      </dgm:t>
    </dgm:pt>
    <dgm:pt modelId="{8234610D-6FEE-4546-99B0-60EDB0B3BAEC}" type="sibTrans" cxnId="{542EFA5A-B279-4120-B9BA-FE4ABDE4AFDD}">
      <dgm:prSet/>
      <dgm:spPr/>
      <dgm:t>
        <a:bodyPr/>
        <a:lstStyle/>
        <a:p>
          <a:endParaRPr lang="en-US"/>
        </a:p>
      </dgm:t>
    </dgm:pt>
    <dgm:pt modelId="{CAE20587-4D50-4B6B-A17D-199722D630E2}">
      <dgm:prSet phldrT="[Text]"/>
      <dgm:spPr/>
      <dgm:t>
        <a:bodyPr/>
        <a:lstStyle/>
        <a:p>
          <a:r>
            <a:rPr lang="bg-BG" dirty="0"/>
            <a:t>Готово</a:t>
          </a:r>
          <a:endParaRPr lang="en-US" dirty="0"/>
        </a:p>
      </dgm:t>
    </dgm:pt>
    <dgm:pt modelId="{6CEBC692-6F9A-47B4-948E-5AEB8FCFD251}" type="parTrans" cxnId="{D22C632F-8F8B-48FF-A898-48FD446A5F78}">
      <dgm:prSet/>
      <dgm:spPr/>
      <dgm:t>
        <a:bodyPr/>
        <a:lstStyle/>
        <a:p>
          <a:endParaRPr lang="en-US"/>
        </a:p>
      </dgm:t>
    </dgm:pt>
    <dgm:pt modelId="{7656320D-CC13-4DD7-8A30-F9FDC84AC6F2}" type="sibTrans" cxnId="{D22C632F-8F8B-48FF-A898-48FD446A5F78}">
      <dgm:prSet/>
      <dgm:spPr/>
      <dgm:t>
        <a:bodyPr/>
        <a:lstStyle/>
        <a:p>
          <a:endParaRPr lang="en-US"/>
        </a:p>
      </dgm:t>
    </dgm:pt>
    <dgm:pt modelId="{EA587102-578B-46F3-8D9E-CEC48527A898}">
      <dgm:prSet phldrT="[Text]"/>
      <dgm:spPr/>
      <dgm:t>
        <a:bodyPr/>
        <a:lstStyle/>
        <a:p>
          <a:r>
            <a:rPr lang="bg-BG" dirty="0"/>
            <a:t>Намери а</a:t>
          </a:r>
          <a:r>
            <a:rPr lang="bg-BG" baseline="-25000" dirty="0"/>
            <a:t>3</a:t>
          </a:r>
          <a:endParaRPr lang="en-US" dirty="0"/>
        </a:p>
      </dgm:t>
    </dgm:pt>
    <dgm:pt modelId="{5B4D99EA-4A7D-4EFB-95FC-BCCF98693CA7}" type="parTrans" cxnId="{A7B8947C-EA6E-47DE-814B-A0994EFA8C28}">
      <dgm:prSet/>
      <dgm:spPr/>
      <dgm:t>
        <a:bodyPr/>
        <a:lstStyle/>
        <a:p>
          <a:endParaRPr lang="en-US"/>
        </a:p>
      </dgm:t>
    </dgm:pt>
    <dgm:pt modelId="{8D504E2C-8A70-4591-8ECD-4A886FADED33}" type="sibTrans" cxnId="{A7B8947C-EA6E-47DE-814B-A0994EFA8C28}">
      <dgm:prSet/>
      <dgm:spPr/>
      <dgm:t>
        <a:bodyPr/>
        <a:lstStyle/>
        <a:p>
          <a:endParaRPr lang="en-US"/>
        </a:p>
      </dgm:t>
    </dgm:pt>
    <dgm:pt modelId="{5CA89521-836B-470D-B51C-F8A4714D4EFF}">
      <dgm:prSet phldrT="[Text]"/>
      <dgm:spPr/>
      <dgm:t>
        <a:bodyPr/>
        <a:lstStyle/>
        <a:p>
          <a:r>
            <a:rPr lang="bg-BG" dirty="0"/>
            <a:t>Намери а</a:t>
          </a:r>
          <a:r>
            <a:rPr lang="bg-BG" baseline="-25000" dirty="0"/>
            <a:t>2</a:t>
          </a:r>
          <a:endParaRPr lang="en-US" dirty="0"/>
        </a:p>
      </dgm:t>
    </dgm:pt>
    <dgm:pt modelId="{D7F37AAF-020D-463D-9735-A1336884A6AE}" type="parTrans" cxnId="{6D853954-67EB-442C-9F5A-866B9247A562}">
      <dgm:prSet/>
      <dgm:spPr/>
      <dgm:t>
        <a:bodyPr/>
        <a:lstStyle/>
        <a:p>
          <a:endParaRPr lang="en-US"/>
        </a:p>
      </dgm:t>
    </dgm:pt>
    <dgm:pt modelId="{C27250CA-FF59-4A03-8472-477331DB98EB}" type="sibTrans" cxnId="{6D853954-67EB-442C-9F5A-866B9247A562}">
      <dgm:prSet/>
      <dgm:spPr/>
      <dgm:t>
        <a:bodyPr/>
        <a:lstStyle/>
        <a:p>
          <a:endParaRPr lang="en-US"/>
        </a:p>
      </dgm:t>
    </dgm:pt>
    <dgm:pt modelId="{E095C081-9D5F-4100-AC90-8C7A91A62F8D}">
      <dgm:prSet phldrT="[Text]"/>
      <dgm:spPr/>
      <dgm:t>
        <a:bodyPr/>
        <a:lstStyle/>
        <a:p>
          <a:r>
            <a:rPr lang="bg-BG" dirty="0"/>
            <a:t>а</a:t>
          </a:r>
          <a:r>
            <a:rPr lang="bg-BG" baseline="-25000" dirty="0"/>
            <a:t>5</a:t>
          </a:r>
          <a:r>
            <a:rPr lang="bg-BG" dirty="0"/>
            <a:t>=а</a:t>
          </a:r>
          <a:r>
            <a:rPr lang="bg-BG" baseline="-25000" dirty="0"/>
            <a:t>4</a:t>
          </a:r>
          <a:r>
            <a:rPr lang="bg-BG" dirty="0"/>
            <a:t>+2</a:t>
          </a:r>
          <a:endParaRPr lang="en-US" dirty="0"/>
        </a:p>
      </dgm:t>
    </dgm:pt>
    <dgm:pt modelId="{657A9E77-656D-4FA1-B7DF-9AF6E5332003}" type="parTrans" cxnId="{D5B27778-47A3-4249-9097-5B772FD1DAFA}">
      <dgm:prSet/>
      <dgm:spPr/>
      <dgm:t>
        <a:bodyPr/>
        <a:lstStyle/>
        <a:p>
          <a:endParaRPr lang="en-US"/>
        </a:p>
      </dgm:t>
    </dgm:pt>
    <dgm:pt modelId="{BF0E79FA-9694-49AF-9525-E2C388443ED5}" type="sibTrans" cxnId="{D5B27778-47A3-4249-9097-5B772FD1DAFA}">
      <dgm:prSet/>
      <dgm:spPr/>
      <dgm:t>
        <a:bodyPr/>
        <a:lstStyle/>
        <a:p>
          <a:endParaRPr lang="en-US"/>
        </a:p>
      </dgm:t>
    </dgm:pt>
    <dgm:pt modelId="{83A776AE-4FD0-4858-ABD3-0F3D93B06E74}">
      <dgm:prSet phldrT="[Text]"/>
      <dgm:spPr/>
      <dgm:t>
        <a:bodyPr/>
        <a:lstStyle/>
        <a:p>
          <a:r>
            <a:rPr lang="bg-BG" dirty="0"/>
            <a:t>Известно ли е а</a:t>
          </a:r>
          <a:r>
            <a:rPr lang="bg-BG" baseline="-25000" dirty="0"/>
            <a:t>2</a:t>
          </a:r>
          <a:r>
            <a:rPr lang="bg-BG" baseline="0" dirty="0"/>
            <a:t>?</a:t>
          </a:r>
          <a:endParaRPr lang="en-US" dirty="0"/>
        </a:p>
      </dgm:t>
    </dgm:pt>
    <dgm:pt modelId="{EE301D83-146E-42CE-A603-7ACE37EB36E9}" type="parTrans" cxnId="{E9EE39B6-1CF5-4066-9F0E-0DEE031CF751}">
      <dgm:prSet/>
      <dgm:spPr/>
      <dgm:t>
        <a:bodyPr/>
        <a:lstStyle/>
        <a:p>
          <a:endParaRPr lang="en-US"/>
        </a:p>
      </dgm:t>
    </dgm:pt>
    <dgm:pt modelId="{47BFAB42-EAD0-48F2-B4E9-13925C084943}" type="sibTrans" cxnId="{E9EE39B6-1CF5-4066-9F0E-0DEE031CF751}">
      <dgm:prSet/>
      <dgm:spPr/>
      <dgm:t>
        <a:bodyPr/>
        <a:lstStyle/>
        <a:p>
          <a:endParaRPr lang="en-US"/>
        </a:p>
      </dgm:t>
    </dgm:pt>
    <dgm:pt modelId="{649364CF-D5CF-4D2C-86F3-46CE39F7C2F7}">
      <dgm:prSet phldrT="[Text]"/>
      <dgm:spPr/>
      <dgm:t>
        <a:bodyPr/>
        <a:lstStyle/>
        <a:p>
          <a:r>
            <a:rPr lang="bg-BG" dirty="0"/>
            <a:t>а</a:t>
          </a:r>
          <a:r>
            <a:rPr lang="bg-BG" baseline="-25000" dirty="0"/>
            <a:t>3</a:t>
          </a:r>
          <a:r>
            <a:rPr lang="bg-BG" dirty="0"/>
            <a:t>=а</a:t>
          </a:r>
          <a:r>
            <a:rPr lang="bg-BG" baseline="-25000" dirty="0"/>
            <a:t>2</a:t>
          </a:r>
          <a:r>
            <a:rPr lang="bg-BG" dirty="0"/>
            <a:t>+2</a:t>
          </a:r>
          <a:endParaRPr lang="en-US" dirty="0"/>
        </a:p>
      </dgm:t>
    </dgm:pt>
    <dgm:pt modelId="{FFE3C8F6-C76B-41B1-96BF-4C1957AA9797}" type="parTrans" cxnId="{D5E87F5D-0B0F-4DD6-B752-42E147692730}">
      <dgm:prSet/>
      <dgm:spPr/>
      <dgm:t>
        <a:bodyPr/>
        <a:lstStyle/>
        <a:p>
          <a:endParaRPr lang="en-US"/>
        </a:p>
      </dgm:t>
    </dgm:pt>
    <dgm:pt modelId="{0FC738D3-E76A-4F1E-A22E-7E8DE13C994D}" type="sibTrans" cxnId="{D5E87F5D-0B0F-4DD6-B752-42E147692730}">
      <dgm:prSet/>
      <dgm:spPr/>
      <dgm:t>
        <a:bodyPr/>
        <a:lstStyle/>
        <a:p>
          <a:endParaRPr lang="en-US"/>
        </a:p>
      </dgm:t>
    </dgm:pt>
    <dgm:pt modelId="{68BB4785-08C4-43DF-A3AE-6FD2455CC682}">
      <dgm:prSet phldrT="[Text]"/>
      <dgm:spPr/>
      <dgm:t>
        <a:bodyPr/>
        <a:lstStyle/>
        <a:p>
          <a:r>
            <a:rPr lang="bg-BG" dirty="0"/>
            <a:t>Готово</a:t>
          </a:r>
          <a:endParaRPr lang="en-US" dirty="0"/>
        </a:p>
      </dgm:t>
    </dgm:pt>
    <dgm:pt modelId="{F27C1F8E-C4D5-4C93-BD65-CF511C85E654}" type="parTrans" cxnId="{BF816F24-3B4C-4B5A-90E1-99E274286CA2}">
      <dgm:prSet/>
      <dgm:spPr/>
      <dgm:t>
        <a:bodyPr/>
        <a:lstStyle/>
        <a:p>
          <a:endParaRPr lang="en-US"/>
        </a:p>
      </dgm:t>
    </dgm:pt>
    <dgm:pt modelId="{EBC9F713-2DE4-4A32-A9BB-67668FE46AB1}" type="sibTrans" cxnId="{BF816F24-3B4C-4B5A-90E1-99E274286CA2}">
      <dgm:prSet/>
      <dgm:spPr/>
      <dgm:t>
        <a:bodyPr/>
        <a:lstStyle/>
        <a:p>
          <a:endParaRPr lang="en-US"/>
        </a:p>
      </dgm:t>
    </dgm:pt>
    <dgm:pt modelId="{3193B625-C8BD-4FA0-B8CC-12800319625D}">
      <dgm:prSet phldrT="[Text]"/>
      <dgm:spPr/>
      <dgm:t>
        <a:bodyPr/>
        <a:lstStyle/>
        <a:p>
          <a:r>
            <a:rPr lang="bg-BG" dirty="0"/>
            <a:t>Известно ли е а</a:t>
          </a:r>
          <a:r>
            <a:rPr lang="bg-BG" baseline="-25000" dirty="0"/>
            <a:t>1</a:t>
          </a:r>
          <a:r>
            <a:rPr lang="bg-BG" baseline="0" dirty="0"/>
            <a:t>?</a:t>
          </a:r>
          <a:endParaRPr lang="en-US" dirty="0"/>
        </a:p>
      </dgm:t>
    </dgm:pt>
    <dgm:pt modelId="{D828EA95-5D89-4182-8137-ED142B495A5A}" type="parTrans" cxnId="{CBE5FA77-2F2F-4DB9-82BD-C663047190CD}">
      <dgm:prSet/>
      <dgm:spPr/>
      <dgm:t>
        <a:bodyPr/>
        <a:lstStyle/>
        <a:p>
          <a:endParaRPr lang="en-US"/>
        </a:p>
      </dgm:t>
    </dgm:pt>
    <dgm:pt modelId="{FE9E5E39-1B92-4955-B2D2-C39AB9F5C4B9}" type="sibTrans" cxnId="{CBE5FA77-2F2F-4DB9-82BD-C663047190CD}">
      <dgm:prSet/>
      <dgm:spPr/>
      <dgm:t>
        <a:bodyPr/>
        <a:lstStyle/>
        <a:p>
          <a:endParaRPr lang="en-US"/>
        </a:p>
      </dgm:t>
    </dgm:pt>
    <dgm:pt modelId="{3922FBF3-EBD2-44A7-8028-65302E88D0CF}">
      <dgm:prSet phldrT="[Text]"/>
      <dgm:spPr/>
      <dgm:t>
        <a:bodyPr/>
        <a:lstStyle/>
        <a:p>
          <a:r>
            <a:rPr lang="bg-BG" dirty="0"/>
            <a:t>а</a:t>
          </a:r>
          <a:r>
            <a:rPr lang="bg-BG" baseline="-25000" dirty="0"/>
            <a:t>2</a:t>
          </a:r>
          <a:r>
            <a:rPr lang="bg-BG" dirty="0"/>
            <a:t>=а</a:t>
          </a:r>
          <a:r>
            <a:rPr lang="bg-BG" baseline="-25000" dirty="0"/>
            <a:t>1</a:t>
          </a:r>
          <a:r>
            <a:rPr lang="bg-BG" dirty="0"/>
            <a:t>+2</a:t>
          </a:r>
          <a:endParaRPr lang="en-US" dirty="0"/>
        </a:p>
      </dgm:t>
    </dgm:pt>
    <dgm:pt modelId="{D108370A-2747-4C80-8880-3869CB919E9B}" type="parTrans" cxnId="{15A2B11C-F769-46C1-B06D-9122A3792FA9}">
      <dgm:prSet/>
      <dgm:spPr/>
      <dgm:t>
        <a:bodyPr/>
        <a:lstStyle/>
        <a:p>
          <a:endParaRPr lang="en-US"/>
        </a:p>
      </dgm:t>
    </dgm:pt>
    <dgm:pt modelId="{995251BE-E18E-47C9-8B7D-39E6034F12B1}" type="sibTrans" cxnId="{15A2B11C-F769-46C1-B06D-9122A3792FA9}">
      <dgm:prSet/>
      <dgm:spPr/>
      <dgm:t>
        <a:bodyPr/>
        <a:lstStyle/>
        <a:p>
          <a:endParaRPr lang="en-US"/>
        </a:p>
      </dgm:t>
    </dgm:pt>
    <dgm:pt modelId="{049806C0-C4D7-4582-8174-FADB66A904F4}">
      <dgm:prSet phldrT="[Text]"/>
      <dgm:spPr/>
      <dgm:t>
        <a:bodyPr/>
        <a:lstStyle/>
        <a:p>
          <a:r>
            <a:rPr lang="bg-BG" dirty="0"/>
            <a:t>Готово</a:t>
          </a:r>
          <a:endParaRPr lang="en-US" dirty="0"/>
        </a:p>
      </dgm:t>
    </dgm:pt>
    <dgm:pt modelId="{128990BB-24C7-472B-A1FD-E04FFD91D9DA}" type="parTrans" cxnId="{1796DD76-D40A-4B14-B369-D42AABDEE1D5}">
      <dgm:prSet/>
      <dgm:spPr/>
      <dgm:t>
        <a:bodyPr/>
        <a:lstStyle/>
        <a:p>
          <a:endParaRPr lang="en-US"/>
        </a:p>
      </dgm:t>
    </dgm:pt>
    <dgm:pt modelId="{01AE59D4-3F18-45BB-A16C-31978CC5B208}" type="sibTrans" cxnId="{1796DD76-D40A-4B14-B369-D42AABDEE1D5}">
      <dgm:prSet/>
      <dgm:spPr/>
      <dgm:t>
        <a:bodyPr/>
        <a:lstStyle/>
        <a:p>
          <a:endParaRPr lang="en-US"/>
        </a:p>
      </dgm:t>
    </dgm:pt>
    <dgm:pt modelId="{FC095CB7-C631-4968-8424-19DD34A20084}">
      <dgm:prSet phldrT="[Text]"/>
      <dgm:spPr/>
      <dgm:t>
        <a:bodyPr/>
        <a:lstStyle/>
        <a:p>
          <a:r>
            <a:rPr lang="bg-BG" dirty="0"/>
            <a:t>Известно ли е а</a:t>
          </a:r>
          <a:r>
            <a:rPr lang="bg-BG" baseline="-25000" dirty="0"/>
            <a:t>4</a:t>
          </a:r>
          <a:r>
            <a:rPr lang="bg-BG" baseline="0" dirty="0"/>
            <a:t>?</a:t>
          </a:r>
          <a:endParaRPr lang="en-US" dirty="0"/>
        </a:p>
      </dgm:t>
    </dgm:pt>
    <dgm:pt modelId="{C460A087-57A9-4D36-BFCD-8F3AE2F2C961}" type="parTrans" cxnId="{B0DF45E0-2763-4BB6-B52B-8E188F2E9EFD}">
      <dgm:prSet/>
      <dgm:spPr/>
      <dgm:t>
        <a:bodyPr/>
        <a:lstStyle/>
        <a:p>
          <a:endParaRPr lang="en-US"/>
        </a:p>
      </dgm:t>
    </dgm:pt>
    <dgm:pt modelId="{507EE581-0BC7-4C07-863D-28EBD9799939}" type="sibTrans" cxnId="{B0DF45E0-2763-4BB6-B52B-8E188F2E9EFD}">
      <dgm:prSet/>
      <dgm:spPr/>
      <dgm:t>
        <a:bodyPr/>
        <a:lstStyle/>
        <a:p>
          <a:endParaRPr lang="en-US"/>
        </a:p>
      </dgm:t>
    </dgm:pt>
    <dgm:pt modelId="{22D8E0AF-322E-4A8E-BC3C-6E9E9A51F58F}" type="pres">
      <dgm:prSet presAssocID="{C53CC6D8-DEFC-45FD-8207-E1ECCC27EA85}" presName="Name0" presStyleCnt="0">
        <dgm:presLayoutVars>
          <dgm:dir/>
          <dgm:animLvl val="lvl"/>
          <dgm:resizeHandles val="exact"/>
        </dgm:presLayoutVars>
      </dgm:prSet>
      <dgm:spPr/>
    </dgm:pt>
    <dgm:pt modelId="{B1443ED3-5E34-456D-8CD9-88B600EDA95F}" type="pres">
      <dgm:prSet presAssocID="{516A4DDC-76BD-494E-B503-625555CCBC4A}" presName="vertFlow" presStyleCnt="0"/>
      <dgm:spPr/>
    </dgm:pt>
    <dgm:pt modelId="{9BBCF6CE-E750-48B6-B333-305BBB100737}" type="pres">
      <dgm:prSet presAssocID="{516A4DDC-76BD-494E-B503-625555CCBC4A}" presName="header" presStyleLbl="node1" presStyleIdx="0" presStyleCnt="4"/>
      <dgm:spPr/>
    </dgm:pt>
    <dgm:pt modelId="{5A5EB848-A913-488B-860A-A57AEB0534DE}" type="pres">
      <dgm:prSet presAssocID="{C460A087-57A9-4D36-BFCD-8F3AE2F2C961}" presName="parTrans" presStyleLbl="sibTrans2D1" presStyleIdx="0" presStyleCnt="12"/>
      <dgm:spPr/>
    </dgm:pt>
    <dgm:pt modelId="{2FE6F5CA-D77A-4C9C-BC54-6EF1D0E9B59A}" type="pres">
      <dgm:prSet presAssocID="{FC095CB7-C631-4968-8424-19DD34A20084}" presName="child" presStyleLbl="alignAccFollowNode1" presStyleIdx="0" presStyleCnt="12">
        <dgm:presLayoutVars>
          <dgm:chMax val="0"/>
          <dgm:bulletEnabled val="1"/>
        </dgm:presLayoutVars>
      </dgm:prSet>
      <dgm:spPr/>
    </dgm:pt>
    <dgm:pt modelId="{2BC24847-A796-4BA2-BB53-15E812FF15FC}" type="pres">
      <dgm:prSet presAssocID="{507EE581-0BC7-4C07-863D-28EBD9799939}" presName="sibTrans" presStyleLbl="sibTrans2D1" presStyleIdx="1" presStyleCnt="12"/>
      <dgm:spPr/>
    </dgm:pt>
    <dgm:pt modelId="{36FC4120-611F-4347-A397-842502361464}" type="pres">
      <dgm:prSet presAssocID="{E095C081-9D5F-4100-AC90-8C7A91A62F8D}" presName="child" presStyleLbl="alignAccFollowNode1" presStyleIdx="1" presStyleCnt="12">
        <dgm:presLayoutVars>
          <dgm:chMax val="0"/>
          <dgm:bulletEnabled val="1"/>
        </dgm:presLayoutVars>
      </dgm:prSet>
      <dgm:spPr/>
    </dgm:pt>
    <dgm:pt modelId="{5305B73D-1B96-450C-8B54-C917EB83E59A}" type="pres">
      <dgm:prSet presAssocID="{BF0E79FA-9694-49AF-9525-E2C388443ED5}" presName="sibTrans" presStyleLbl="sibTrans2D1" presStyleIdx="2" presStyleCnt="12"/>
      <dgm:spPr/>
    </dgm:pt>
    <dgm:pt modelId="{8C46515F-5745-4BFE-8634-C34D77574BE3}" type="pres">
      <dgm:prSet presAssocID="{87D09C77-9C5B-45C2-ACC9-ACEA66F18198}" presName="child" presStyleLbl="alignAccFollowNode1" presStyleIdx="2" presStyleCnt="12">
        <dgm:presLayoutVars>
          <dgm:chMax val="0"/>
          <dgm:bulletEnabled val="1"/>
        </dgm:presLayoutVars>
      </dgm:prSet>
      <dgm:spPr/>
    </dgm:pt>
    <dgm:pt modelId="{8F2F3A22-7A2A-4EE4-9C5B-70F6E89B9064}" type="pres">
      <dgm:prSet presAssocID="{516A4DDC-76BD-494E-B503-625555CCBC4A}" presName="hSp" presStyleCnt="0"/>
      <dgm:spPr/>
    </dgm:pt>
    <dgm:pt modelId="{734C3A16-72FA-42CA-BF15-F44513245016}" type="pres">
      <dgm:prSet presAssocID="{41E3B52E-71B8-4BD0-B1ED-D051FFB12506}" presName="vertFlow" presStyleCnt="0"/>
      <dgm:spPr/>
    </dgm:pt>
    <dgm:pt modelId="{09ADE9CE-20B7-4A4E-BED6-D56E4ED1D855}" type="pres">
      <dgm:prSet presAssocID="{41E3B52E-71B8-4BD0-B1ED-D051FFB12506}" presName="header" presStyleLbl="node1" presStyleIdx="1" presStyleCnt="4"/>
      <dgm:spPr/>
    </dgm:pt>
    <dgm:pt modelId="{C8CE6287-76AA-46C4-B478-0F9183DE6118}" type="pres">
      <dgm:prSet presAssocID="{F342D04F-4D11-41CC-AB66-36041A902B44}" presName="parTrans" presStyleLbl="sibTrans2D1" presStyleIdx="3" presStyleCnt="12"/>
      <dgm:spPr/>
    </dgm:pt>
    <dgm:pt modelId="{F7AA6D3E-BCE0-4C06-B101-080DA85DCB01}" type="pres">
      <dgm:prSet presAssocID="{5CBEC7DD-A25D-4956-9A65-6EA385F6FCB5}" presName="child" presStyleLbl="alignAccFollowNode1" presStyleIdx="3" presStyleCnt="12">
        <dgm:presLayoutVars>
          <dgm:chMax val="0"/>
          <dgm:bulletEnabled val="1"/>
        </dgm:presLayoutVars>
      </dgm:prSet>
      <dgm:spPr/>
    </dgm:pt>
    <dgm:pt modelId="{DDA5CBC7-AA05-481A-A03A-3964C1BBBB5A}" type="pres">
      <dgm:prSet presAssocID="{BD0F67B1-39E4-45ED-9534-FB8F89E8EEF6}" presName="sibTrans" presStyleLbl="sibTrans2D1" presStyleIdx="4" presStyleCnt="12"/>
      <dgm:spPr/>
    </dgm:pt>
    <dgm:pt modelId="{73DBFA1A-3823-4209-9CD6-DBDD456F39FB}" type="pres">
      <dgm:prSet presAssocID="{33BF0E2A-2B00-40A5-832E-FC800DCA5982}" presName="child" presStyleLbl="alignAccFollowNode1" presStyleIdx="4" presStyleCnt="12">
        <dgm:presLayoutVars>
          <dgm:chMax val="0"/>
          <dgm:bulletEnabled val="1"/>
        </dgm:presLayoutVars>
      </dgm:prSet>
      <dgm:spPr/>
    </dgm:pt>
    <dgm:pt modelId="{E7F7C4A8-2F3A-49BA-B2E4-CF48FCA5D8D8}" type="pres">
      <dgm:prSet presAssocID="{E373698D-1356-47A7-A591-B72BFE77C3D1}" presName="sibTrans" presStyleLbl="sibTrans2D1" presStyleIdx="5" presStyleCnt="12"/>
      <dgm:spPr/>
    </dgm:pt>
    <dgm:pt modelId="{68423B8C-DD55-4C1A-86D3-87118415FFA7}" type="pres">
      <dgm:prSet presAssocID="{CAE20587-4D50-4B6B-A17D-199722D630E2}" presName="child" presStyleLbl="alignAccFollowNode1" presStyleIdx="5" presStyleCnt="12">
        <dgm:presLayoutVars>
          <dgm:chMax val="0"/>
          <dgm:bulletEnabled val="1"/>
        </dgm:presLayoutVars>
      </dgm:prSet>
      <dgm:spPr/>
    </dgm:pt>
    <dgm:pt modelId="{D5E79C7E-BA4F-41B5-AEAD-7D11CABDB66C}" type="pres">
      <dgm:prSet presAssocID="{41E3B52E-71B8-4BD0-B1ED-D051FFB12506}" presName="hSp" presStyleCnt="0"/>
      <dgm:spPr/>
    </dgm:pt>
    <dgm:pt modelId="{96EC6E5F-616C-4A0E-8B47-23C2DB360B15}" type="pres">
      <dgm:prSet presAssocID="{EA587102-578B-46F3-8D9E-CEC48527A898}" presName="vertFlow" presStyleCnt="0"/>
      <dgm:spPr/>
    </dgm:pt>
    <dgm:pt modelId="{67971461-EE07-4B5E-A0C3-A166C6559682}" type="pres">
      <dgm:prSet presAssocID="{EA587102-578B-46F3-8D9E-CEC48527A898}" presName="header" presStyleLbl="node1" presStyleIdx="2" presStyleCnt="4"/>
      <dgm:spPr/>
    </dgm:pt>
    <dgm:pt modelId="{13EBBA8A-421A-4825-88AC-DD647E373A6F}" type="pres">
      <dgm:prSet presAssocID="{EE301D83-146E-42CE-A603-7ACE37EB36E9}" presName="parTrans" presStyleLbl="sibTrans2D1" presStyleIdx="6" presStyleCnt="12"/>
      <dgm:spPr/>
    </dgm:pt>
    <dgm:pt modelId="{31D08353-97B2-48D0-A1D0-56FC646CBBE1}" type="pres">
      <dgm:prSet presAssocID="{83A776AE-4FD0-4858-ABD3-0F3D93B06E74}" presName="child" presStyleLbl="alignAccFollowNode1" presStyleIdx="6" presStyleCnt="12">
        <dgm:presLayoutVars>
          <dgm:chMax val="0"/>
          <dgm:bulletEnabled val="1"/>
        </dgm:presLayoutVars>
      </dgm:prSet>
      <dgm:spPr/>
    </dgm:pt>
    <dgm:pt modelId="{61A26962-65FA-4F92-AA12-20847F06846E}" type="pres">
      <dgm:prSet presAssocID="{47BFAB42-EAD0-48F2-B4E9-13925C084943}" presName="sibTrans" presStyleLbl="sibTrans2D1" presStyleIdx="7" presStyleCnt="12"/>
      <dgm:spPr/>
    </dgm:pt>
    <dgm:pt modelId="{3AED085B-61A1-47E2-9DFD-F4FA6DD88F9B}" type="pres">
      <dgm:prSet presAssocID="{649364CF-D5CF-4D2C-86F3-46CE39F7C2F7}" presName="child" presStyleLbl="alignAccFollowNode1" presStyleIdx="7" presStyleCnt="12">
        <dgm:presLayoutVars>
          <dgm:chMax val="0"/>
          <dgm:bulletEnabled val="1"/>
        </dgm:presLayoutVars>
      </dgm:prSet>
      <dgm:spPr/>
    </dgm:pt>
    <dgm:pt modelId="{09554D9E-E7F0-4C2D-A027-951C0747B732}" type="pres">
      <dgm:prSet presAssocID="{0FC738D3-E76A-4F1E-A22E-7E8DE13C994D}" presName="sibTrans" presStyleLbl="sibTrans2D1" presStyleIdx="8" presStyleCnt="12"/>
      <dgm:spPr/>
    </dgm:pt>
    <dgm:pt modelId="{8BA6DFFC-0A59-45F1-A7DF-F7045AA3A938}" type="pres">
      <dgm:prSet presAssocID="{68BB4785-08C4-43DF-A3AE-6FD2455CC682}" presName="child" presStyleLbl="alignAccFollowNode1" presStyleIdx="8" presStyleCnt="12">
        <dgm:presLayoutVars>
          <dgm:chMax val="0"/>
          <dgm:bulletEnabled val="1"/>
        </dgm:presLayoutVars>
      </dgm:prSet>
      <dgm:spPr/>
    </dgm:pt>
    <dgm:pt modelId="{AEFF52EA-2D4D-4AD3-9F53-6B25191BD163}" type="pres">
      <dgm:prSet presAssocID="{EA587102-578B-46F3-8D9E-CEC48527A898}" presName="hSp" presStyleCnt="0"/>
      <dgm:spPr/>
    </dgm:pt>
    <dgm:pt modelId="{C057A87B-CF77-43C5-95EA-FF69715D34A3}" type="pres">
      <dgm:prSet presAssocID="{5CA89521-836B-470D-B51C-F8A4714D4EFF}" presName="vertFlow" presStyleCnt="0"/>
      <dgm:spPr/>
    </dgm:pt>
    <dgm:pt modelId="{DA50ACFD-2722-4D29-B376-5CF3C8F3EB41}" type="pres">
      <dgm:prSet presAssocID="{5CA89521-836B-470D-B51C-F8A4714D4EFF}" presName="header" presStyleLbl="node1" presStyleIdx="3" presStyleCnt="4"/>
      <dgm:spPr/>
    </dgm:pt>
    <dgm:pt modelId="{6F6F2954-323C-4760-ACF8-B834E6AF47F5}" type="pres">
      <dgm:prSet presAssocID="{D828EA95-5D89-4182-8137-ED142B495A5A}" presName="parTrans" presStyleLbl="sibTrans2D1" presStyleIdx="9" presStyleCnt="12"/>
      <dgm:spPr/>
    </dgm:pt>
    <dgm:pt modelId="{0634A3A4-A81D-470C-8196-AEE7F34EF976}" type="pres">
      <dgm:prSet presAssocID="{3193B625-C8BD-4FA0-B8CC-12800319625D}" presName="child" presStyleLbl="alignAccFollowNode1" presStyleIdx="9" presStyleCnt="12">
        <dgm:presLayoutVars>
          <dgm:chMax val="0"/>
          <dgm:bulletEnabled val="1"/>
        </dgm:presLayoutVars>
      </dgm:prSet>
      <dgm:spPr/>
    </dgm:pt>
    <dgm:pt modelId="{942D52DB-99AD-4D6C-B5EC-D6256DBF40D5}" type="pres">
      <dgm:prSet presAssocID="{FE9E5E39-1B92-4955-B2D2-C39AB9F5C4B9}" presName="sibTrans" presStyleLbl="sibTrans2D1" presStyleIdx="10" presStyleCnt="12"/>
      <dgm:spPr/>
    </dgm:pt>
    <dgm:pt modelId="{C40EC751-377E-4146-B7C8-20F024331CA0}" type="pres">
      <dgm:prSet presAssocID="{3922FBF3-EBD2-44A7-8028-65302E88D0CF}" presName="child" presStyleLbl="alignAccFollowNode1" presStyleIdx="10" presStyleCnt="12">
        <dgm:presLayoutVars>
          <dgm:chMax val="0"/>
          <dgm:bulletEnabled val="1"/>
        </dgm:presLayoutVars>
      </dgm:prSet>
      <dgm:spPr/>
    </dgm:pt>
    <dgm:pt modelId="{0E66368D-C5E9-4C7C-A01D-8E5E3BC9DCA3}" type="pres">
      <dgm:prSet presAssocID="{995251BE-E18E-47C9-8B7D-39E6034F12B1}" presName="sibTrans" presStyleLbl="sibTrans2D1" presStyleIdx="11" presStyleCnt="12"/>
      <dgm:spPr/>
    </dgm:pt>
    <dgm:pt modelId="{851F7865-4E57-4D29-9F73-64F361B8D00F}" type="pres">
      <dgm:prSet presAssocID="{049806C0-C4D7-4582-8174-FADB66A904F4}" presName="child" presStyleLbl="alignAccFollowNode1" presStyleIdx="11" presStyleCnt="12">
        <dgm:presLayoutVars>
          <dgm:chMax val="0"/>
          <dgm:bulletEnabled val="1"/>
        </dgm:presLayoutVars>
      </dgm:prSet>
      <dgm:spPr/>
    </dgm:pt>
  </dgm:ptLst>
  <dgm:cxnLst>
    <dgm:cxn modelId="{F0586601-9ACD-4FBD-BD5A-48D73FF14301}" type="presOf" srcId="{516A4DDC-76BD-494E-B503-625555CCBC4A}" destId="{9BBCF6CE-E750-48B6-B333-305BBB100737}" srcOrd="0" destOrd="0" presId="urn:microsoft.com/office/officeart/2005/8/layout/lProcess1"/>
    <dgm:cxn modelId="{25B66A08-E57F-429F-A076-5691EC284D95}" type="presOf" srcId="{33BF0E2A-2B00-40A5-832E-FC800DCA5982}" destId="{73DBFA1A-3823-4209-9CD6-DBDD456F39FB}" srcOrd="0" destOrd="0" presId="urn:microsoft.com/office/officeart/2005/8/layout/lProcess1"/>
    <dgm:cxn modelId="{A60F310B-A6A0-45AB-896D-CFF9705B701B}" type="presOf" srcId="{995251BE-E18E-47C9-8B7D-39E6034F12B1}" destId="{0E66368D-C5E9-4C7C-A01D-8E5E3BC9DCA3}" srcOrd="0" destOrd="0" presId="urn:microsoft.com/office/officeart/2005/8/layout/lProcess1"/>
    <dgm:cxn modelId="{15A2B11C-F769-46C1-B06D-9122A3792FA9}" srcId="{5CA89521-836B-470D-B51C-F8A4714D4EFF}" destId="{3922FBF3-EBD2-44A7-8028-65302E88D0CF}" srcOrd="1" destOrd="0" parTransId="{D108370A-2747-4C80-8880-3869CB919E9B}" sibTransId="{995251BE-E18E-47C9-8B7D-39E6034F12B1}"/>
    <dgm:cxn modelId="{8EF4801D-F9AE-410E-B9E0-1E7E6E3DA889}" type="presOf" srcId="{649364CF-D5CF-4D2C-86F3-46CE39F7C2F7}" destId="{3AED085B-61A1-47E2-9DFD-F4FA6DD88F9B}" srcOrd="0" destOrd="0" presId="urn:microsoft.com/office/officeart/2005/8/layout/lProcess1"/>
    <dgm:cxn modelId="{BF816F24-3B4C-4B5A-90E1-99E274286CA2}" srcId="{EA587102-578B-46F3-8D9E-CEC48527A898}" destId="{68BB4785-08C4-43DF-A3AE-6FD2455CC682}" srcOrd="2" destOrd="0" parTransId="{F27C1F8E-C4D5-4C93-BD65-CF511C85E654}" sibTransId="{EBC9F713-2DE4-4A32-A9BB-67668FE46AB1}"/>
    <dgm:cxn modelId="{D22C632F-8F8B-48FF-A898-48FD446A5F78}" srcId="{41E3B52E-71B8-4BD0-B1ED-D051FFB12506}" destId="{CAE20587-4D50-4B6B-A17D-199722D630E2}" srcOrd="2" destOrd="0" parTransId="{6CEBC692-6F9A-47B4-948E-5AEB8FCFD251}" sibTransId="{7656320D-CC13-4DD7-8A30-F9FDC84AC6F2}"/>
    <dgm:cxn modelId="{62DD2D3A-CCF7-4EAA-BE9C-3A65C499E7C4}" type="presOf" srcId="{FC095CB7-C631-4968-8424-19DD34A20084}" destId="{2FE6F5CA-D77A-4C9C-BC54-6EF1D0E9B59A}" srcOrd="0" destOrd="0" presId="urn:microsoft.com/office/officeart/2005/8/layout/lProcess1"/>
    <dgm:cxn modelId="{CF37313E-06D9-4172-AF10-27877CAB3631}" type="presOf" srcId="{87D09C77-9C5B-45C2-ACC9-ACEA66F18198}" destId="{8C46515F-5745-4BFE-8634-C34D77574BE3}" srcOrd="0" destOrd="0" presId="urn:microsoft.com/office/officeart/2005/8/layout/lProcess1"/>
    <dgm:cxn modelId="{D5E87F5D-0B0F-4DD6-B752-42E147692730}" srcId="{EA587102-578B-46F3-8D9E-CEC48527A898}" destId="{649364CF-D5CF-4D2C-86F3-46CE39F7C2F7}" srcOrd="1" destOrd="0" parTransId="{FFE3C8F6-C76B-41B1-96BF-4C1957AA9797}" sibTransId="{0FC738D3-E76A-4F1E-A22E-7E8DE13C994D}"/>
    <dgm:cxn modelId="{807C1167-7AE8-452D-81F0-2112D8B524BE}" type="presOf" srcId="{0FC738D3-E76A-4F1E-A22E-7E8DE13C994D}" destId="{09554D9E-E7F0-4C2D-A027-951C0747B732}" srcOrd="0" destOrd="0" presId="urn:microsoft.com/office/officeart/2005/8/layout/lProcess1"/>
    <dgm:cxn modelId="{38867867-C5AD-43B6-90DB-82C81E975FC6}" type="presOf" srcId="{D828EA95-5D89-4182-8137-ED142B495A5A}" destId="{6F6F2954-323C-4760-ACF8-B834E6AF47F5}" srcOrd="0" destOrd="0" presId="urn:microsoft.com/office/officeart/2005/8/layout/lProcess1"/>
    <dgm:cxn modelId="{6698C46D-CE77-43CC-9EED-34686CB7BFE2}" type="presOf" srcId="{3193B625-C8BD-4FA0-B8CC-12800319625D}" destId="{0634A3A4-A81D-470C-8196-AEE7F34EF976}" srcOrd="0" destOrd="0" presId="urn:microsoft.com/office/officeart/2005/8/layout/lProcess1"/>
    <dgm:cxn modelId="{0F0D3551-AF94-422C-87FE-80E4E27CB025}" srcId="{C53CC6D8-DEFC-45FD-8207-E1ECCC27EA85}" destId="{41E3B52E-71B8-4BD0-B1ED-D051FFB12506}" srcOrd="1" destOrd="0" parTransId="{DA206B73-34B1-48E4-A513-9978853BF217}" sibTransId="{2436D701-8B79-4C2B-92A4-52BC1BA24775}"/>
    <dgm:cxn modelId="{73058351-9FAC-4F4F-A5FB-FC365EDF9D02}" type="presOf" srcId="{C53CC6D8-DEFC-45FD-8207-E1ECCC27EA85}" destId="{22D8E0AF-322E-4A8E-BC3C-6E9E9A51F58F}" srcOrd="0" destOrd="0" presId="urn:microsoft.com/office/officeart/2005/8/layout/lProcess1"/>
    <dgm:cxn modelId="{CF540D74-F77D-417F-A913-246A9EBD45F1}" type="presOf" srcId="{507EE581-0BC7-4C07-863D-28EBD9799939}" destId="{2BC24847-A796-4BA2-BB53-15E812FF15FC}" srcOrd="0" destOrd="0" presId="urn:microsoft.com/office/officeart/2005/8/layout/lProcess1"/>
    <dgm:cxn modelId="{6D853954-67EB-442C-9F5A-866B9247A562}" srcId="{C53CC6D8-DEFC-45FD-8207-E1ECCC27EA85}" destId="{5CA89521-836B-470D-B51C-F8A4714D4EFF}" srcOrd="3" destOrd="0" parTransId="{D7F37AAF-020D-463D-9735-A1336884A6AE}" sibTransId="{C27250CA-FF59-4A03-8472-477331DB98EB}"/>
    <dgm:cxn modelId="{D2430375-0F29-4591-AAE4-CB3B30C4B793}" type="presOf" srcId="{EA587102-578B-46F3-8D9E-CEC48527A898}" destId="{67971461-EE07-4B5E-A0C3-A166C6559682}" srcOrd="0" destOrd="0" presId="urn:microsoft.com/office/officeart/2005/8/layout/lProcess1"/>
    <dgm:cxn modelId="{7B595755-BE81-46A0-903D-004D1EF6EE33}" srcId="{C53CC6D8-DEFC-45FD-8207-E1ECCC27EA85}" destId="{516A4DDC-76BD-494E-B503-625555CCBC4A}" srcOrd="0" destOrd="0" parTransId="{133DE2D2-6278-469E-8A80-F71EA996A07A}" sibTransId="{AE4D7DCA-0B66-4207-B896-C721B2CB4C13}"/>
    <dgm:cxn modelId="{1796DD76-D40A-4B14-B369-D42AABDEE1D5}" srcId="{5CA89521-836B-470D-B51C-F8A4714D4EFF}" destId="{049806C0-C4D7-4582-8174-FADB66A904F4}" srcOrd="2" destOrd="0" parTransId="{128990BB-24C7-472B-A1FD-E04FFD91D9DA}" sibTransId="{01AE59D4-3F18-45BB-A16C-31978CC5B208}"/>
    <dgm:cxn modelId="{CBE5FA77-2F2F-4DB9-82BD-C663047190CD}" srcId="{5CA89521-836B-470D-B51C-F8A4714D4EFF}" destId="{3193B625-C8BD-4FA0-B8CC-12800319625D}" srcOrd="0" destOrd="0" parTransId="{D828EA95-5D89-4182-8137-ED142B495A5A}" sibTransId="{FE9E5E39-1B92-4955-B2D2-C39AB9F5C4B9}"/>
    <dgm:cxn modelId="{D5B27778-47A3-4249-9097-5B772FD1DAFA}" srcId="{516A4DDC-76BD-494E-B503-625555CCBC4A}" destId="{E095C081-9D5F-4100-AC90-8C7A91A62F8D}" srcOrd="1" destOrd="0" parTransId="{657A9E77-656D-4FA1-B7DF-9AF6E5332003}" sibTransId="{BF0E79FA-9694-49AF-9525-E2C388443ED5}"/>
    <dgm:cxn modelId="{B2E2E77A-0956-4066-9C37-669B99BD10D0}" type="presOf" srcId="{BF0E79FA-9694-49AF-9525-E2C388443ED5}" destId="{5305B73D-1B96-450C-8B54-C917EB83E59A}" srcOrd="0" destOrd="0" presId="urn:microsoft.com/office/officeart/2005/8/layout/lProcess1"/>
    <dgm:cxn modelId="{542EFA5A-B279-4120-B9BA-FE4ABDE4AFDD}" srcId="{516A4DDC-76BD-494E-B503-625555CCBC4A}" destId="{87D09C77-9C5B-45C2-ACC9-ACEA66F18198}" srcOrd="2" destOrd="0" parTransId="{A7A65ADC-DB8A-4F76-8458-BC8354307C90}" sibTransId="{8234610D-6FEE-4546-99B0-60EDB0B3BAEC}"/>
    <dgm:cxn modelId="{A7B8947C-EA6E-47DE-814B-A0994EFA8C28}" srcId="{C53CC6D8-DEFC-45FD-8207-E1ECCC27EA85}" destId="{EA587102-578B-46F3-8D9E-CEC48527A898}" srcOrd="2" destOrd="0" parTransId="{5B4D99EA-4A7D-4EFB-95FC-BCCF98693CA7}" sibTransId="{8D504E2C-8A70-4591-8ECD-4A886FADED33}"/>
    <dgm:cxn modelId="{E26EF37D-CA6A-40E6-84D5-4EA9B936B567}" type="presOf" srcId="{5CA89521-836B-470D-B51C-F8A4714D4EFF}" destId="{DA50ACFD-2722-4D29-B376-5CF3C8F3EB41}" srcOrd="0" destOrd="0" presId="urn:microsoft.com/office/officeart/2005/8/layout/lProcess1"/>
    <dgm:cxn modelId="{0687A885-2354-4E9E-B313-4269283F0057}" srcId="{41E3B52E-71B8-4BD0-B1ED-D051FFB12506}" destId="{5CBEC7DD-A25D-4956-9A65-6EA385F6FCB5}" srcOrd="0" destOrd="0" parTransId="{F342D04F-4D11-41CC-AB66-36041A902B44}" sibTransId="{BD0F67B1-39E4-45ED-9534-FB8F89E8EEF6}"/>
    <dgm:cxn modelId="{5F55A28B-96EB-4565-9919-9E4BDE07F610}" type="presOf" srcId="{F342D04F-4D11-41CC-AB66-36041A902B44}" destId="{C8CE6287-76AA-46C4-B478-0F9183DE6118}" srcOrd="0" destOrd="0" presId="urn:microsoft.com/office/officeart/2005/8/layout/lProcess1"/>
    <dgm:cxn modelId="{B522739A-4DEE-43CF-9357-A84EF1EEE7ED}" srcId="{41E3B52E-71B8-4BD0-B1ED-D051FFB12506}" destId="{33BF0E2A-2B00-40A5-832E-FC800DCA5982}" srcOrd="1" destOrd="0" parTransId="{F8C31ED9-A2C0-4A09-A419-0AE9A44BB8DF}" sibTransId="{E373698D-1356-47A7-A591-B72BFE77C3D1}"/>
    <dgm:cxn modelId="{E9EE39B6-1CF5-4066-9F0E-0DEE031CF751}" srcId="{EA587102-578B-46F3-8D9E-CEC48527A898}" destId="{83A776AE-4FD0-4858-ABD3-0F3D93B06E74}" srcOrd="0" destOrd="0" parTransId="{EE301D83-146E-42CE-A603-7ACE37EB36E9}" sibTransId="{47BFAB42-EAD0-48F2-B4E9-13925C084943}"/>
    <dgm:cxn modelId="{AEAE8CB6-1B26-4996-A549-ADEFF4BF9B7B}" type="presOf" srcId="{41E3B52E-71B8-4BD0-B1ED-D051FFB12506}" destId="{09ADE9CE-20B7-4A4E-BED6-D56E4ED1D855}" srcOrd="0" destOrd="0" presId="urn:microsoft.com/office/officeart/2005/8/layout/lProcess1"/>
    <dgm:cxn modelId="{577E8FC0-C467-4E19-8B4D-D88A9AD8E389}" type="presOf" srcId="{47BFAB42-EAD0-48F2-B4E9-13925C084943}" destId="{61A26962-65FA-4F92-AA12-20847F06846E}" srcOrd="0" destOrd="0" presId="urn:microsoft.com/office/officeart/2005/8/layout/lProcess1"/>
    <dgm:cxn modelId="{D1DF39C3-C944-4768-957A-3C98D57BB146}" type="presOf" srcId="{E095C081-9D5F-4100-AC90-8C7A91A62F8D}" destId="{36FC4120-611F-4347-A397-842502361464}" srcOrd="0" destOrd="0" presId="urn:microsoft.com/office/officeart/2005/8/layout/lProcess1"/>
    <dgm:cxn modelId="{541426C5-B997-49AC-A1CD-ABBC86A85301}" type="presOf" srcId="{BD0F67B1-39E4-45ED-9534-FB8F89E8EEF6}" destId="{DDA5CBC7-AA05-481A-A03A-3964C1BBBB5A}" srcOrd="0" destOrd="0" presId="urn:microsoft.com/office/officeart/2005/8/layout/lProcess1"/>
    <dgm:cxn modelId="{ED7F05CA-8D57-40F5-962A-393FE38E2DC9}" type="presOf" srcId="{FE9E5E39-1B92-4955-B2D2-C39AB9F5C4B9}" destId="{942D52DB-99AD-4D6C-B5EC-D6256DBF40D5}" srcOrd="0" destOrd="0" presId="urn:microsoft.com/office/officeart/2005/8/layout/lProcess1"/>
    <dgm:cxn modelId="{006283CD-C7CF-4B30-AA88-5861D2A73B39}" type="presOf" srcId="{049806C0-C4D7-4582-8174-FADB66A904F4}" destId="{851F7865-4E57-4D29-9F73-64F361B8D00F}" srcOrd="0" destOrd="0" presId="urn:microsoft.com/office/officeart/2005/8/layout/lProcess1"/>
    <dgm:cxn modelId="{ABA1D3CE-193F-4A6F-956F-A1AD08AEEE09}" type="presOf" srcId="{68BB4785-08C4-43DF-A3AE-6FD2455CC682}" destId="{8BA6DFFC-0A59-45F1-A7DF-F7045AA3A938}" srcOrd="0" destOrd="0" presId="urn:microsoft.com/office/officeart/2005/8/layout/lProcess1"/>
    <dgm:cxn modelId="{46CEEDDD-E9F0-466B-97B4-3CBC34BD5546}" type="presOf" srcId="{C460A087-57A9-4D36-BFCD-8F3AE2F2C961}" destId="{5A5EB848-A913-488B-860A-A57AEB0534DE}" srcOrd="0" destOrd="0" presId="urn:microsoft.com/office/officeart/2005/8/layout/lProcess1"/>
    <dgm:cxn modelId="{D0CCC3DE-6FE4-4CDF-B047-2558F1429C2D}" type="presOf" srcId="{3922FBF3-EBD2-44A7-8028-65302E88D0CF}" destId="{C40EC751-377E-4146-B7C8-20F024331CA0}" srcOrd="0" destOrd="0" presId="urn:microsoft.com/office/officeart/2005/8/layout/lProcess1"/>
    <dgm:cxn modelId="{B0DF45E0-2763-4BB6-B52B-8E188F2E9EFD}" srcId="{516A4DDC-76BD-494E-B503-625555CCBC4A}" destId="{FC095CB7-C631-4968-8424-19DD34A20084}" srcOrd="0" destOrd="0" parTransId="{C460A087-57A9-4D36-BFCD-8F3AE2F2C961}" sibTransId="{507EE581-0BC7-4C07-863D-28EBD9799939}"/>
    <dgm:cxn modelId="{6FDE54E5-AED3-4E0A-93AD-333046FC772D}" type="presOf" srcId="{EE301D83-146E-42CE-A603-7ACE37EB36E9}" destId="{13EBBA8A-421A-4825-88AC-DD647E373A6F}" srcOrd="0" destOrd="0" presId="urn:microsoft.com/office/officeart/2005/8/layout/lProcess1"/>
    <dgm:cxn modelId="{EF5E21E6-CC69-47D7-95D8-FB2CCC23193D}" type="presOf" srcId="{E373698D-1356-47A7-A591-B72BFE77C3D1}" destId="{E7F7C4A8-2F3A-49BA-B2E4-CF48FCA5D8D8}" srcOrd="0" destOrd="0" presId="urn:microsoft.com/office/officeart/2005/8/layout/lProcess1"/>
    <dgm:cxn modelId="{19537FEA-568F-408B-886F-587C94772AED}" type="presOf" srcId="{83A776AE-4FD0-4858-ABD3-0F3D93B06E74}" destId="{31D08353-97B2-48D0-A1D0-56FC646CBBE1}" srcOrd="0" destOrd="0" presId="urn:microsoft.com/office/officeart/2005/8/layout/lProcess1"/>
    <dgm:cxn modelId="{9AFC20F2-D5DD-455E-8266-96B58ABE2D49}" type="presOf" srcId="{CAE20587-4D50-4B6B-A17D-199722D630E2}" destId="{68423B8C-DD55-4C1A-86D3-87118415FFA7}" srcOrd="0" destOrd="0" presId="urn:microsoft.com/office/officeart/2005/8/layout/lProcess1"/>
    <dgm:cxn modelId="{40E743FD-4072-4389-94B0-B65E89259C6B}" type="presOf" srcId="{5CBEC7DD-A25D-4956-9A65-6EA385F6FCB5}" destId="{F7AA6D3E-BCE0-4C06-B101-080DA85DCB01}" srcOrd="0" destOrd="0" presId="urn:microsoft.com/office/officeart/2005/8/layout/lProcess1"/>
    <dgm:cxn modelId="{CC00200B-5AB6-421D-A39D-C942C3354FE4}" type="presParOf" srcId="{22D8E0AF-322E-4A8E-BC3C-6E9E9A51F58F}" destId="{B1443ED3-5E34-456D-8CD9-88B600EDA95F}" srcOrd="0" destOrd="0" presId="urn:microsoft.com/office/officeart/2005/8/layout/lProcess1"/>
    <dgm:cxn modelId="{D33AA10B-4ED8-4BB1-9C64-4F52A35D7099}" type="presParOf" srcId="{B1443ED3-5E34-456D-8CD9-88B600EDA95F}" destId="{9BBCF6CE-E750-48B6-B333-305BBB100737}" srcOrd="0" destOrd="0" presId="urn:microsoft.com/office/officeart/2005/8/layout/lProcess1"/>
    <dgm:cxn modelId="{D199431C-9E85-467E-84ED-2575388740BF}" type="presParOf" srcId="{B1443ED3-5E34-456D-8CD9-88B600EDA95F}" destId="{5A5EB848-A913-488B-860A-A57AEB0534DE}" srcOrd="1" destOrd="0" presId="urn:microsoft.com/office/officeart/2005/8/layout/lProcess1"/>
    <dgm:cxn modelId="{38B1BB47-E480-462A-8947-89A1A85B74EF}" type="presParOf" srcId="{B1443ED3-5E34-456D-8CD9-88B600EDA95F}" destId="{2FE6F5CA-D77A-4C9C-BC54-6EF1D0E9B59A}" srcOrd="2" destOrd="0" presId="urn:microsoft.com/office/officeart/2005/8/layout/lProcess1"/>
    <dgm:cxn modelId="{37D4D252-4302-4F6B-A7DC-48ACBBA655F3}" type="presParOf" srcId="{B1443ED3-5E34-456D-8CD9-88B600EDA95F}" destId="{2BC24847-A796-4BA2-BB53-15E812FF15FC}" srcOrd="3" destOrd="0" presId="urn:microsoft.com/office/officeart/2005/8/layout/lProcess1"/>
    <dgm:cxn modelId="{DE98DC02-058C-41C8-8F33-0C5E3D8D483D}" type="presParOf" srcId="{B1443ED3-5E34-456D-8CD9-88B600EDA95F}" destId="{36FC4120-611F-4347-A397-842502361464}" srcOrd="4" destOrd="0" presId="urn:microsoft.com/office/officeart/2005/8/layout/lProcess1"/>
    <dgm:cxn modelId="{9D5D9D5D-4E02-478E-BAA4-9B31E0CB52BF}" type="presParOf" srcId="{B1443ED3-5E34-456D-8CD9-88B600EDA95F}" destId="{5305B73D-1B96-450C-8B54-C917EB83E59A}" srcOrd="5" destOrd="0" presId="urn:microsoft.com/office/officeart/2005/8/layout/lProcess1"/>
    <dgm:cxn modelId="{A94C1628-4B7E-4B6C-8017-E124BB65C2FA}" type="presParOf" srcId="{B1443ED3-5E34-456D-8CD9-88B600EDA95F}" destId="{8C46515F-5745-4BFE-8634-C34D77574BE3}" srcOrd="6" destOrd="0" presId="urn:microsoft.com/office/officeart/2005/8/layout/lProcess1"/>
    <dgm:cxn modelId="{C3EBA94B-E35F-4A89-987B-27047E6BDC25}" type="presParOf" srcId="{22D8E0AF-322E-4A8E-BC3C-6E9E9A51F58F}" destId="{8F2F3A22-7A2A-4EE4-9C5B-70F6E89B9064}" srcOrd="1" destOrd="0" presId="urn:microsoft.com/office/officeart/2005/8/layout/lProcess1"/>
    <dgm:cxn modelId="{73811368-B194-4A24-AD33-D7682C703338}" type="presParOf" srcId="{22D8E0AF-322E-4A8E-BC3C-6E9E9A51F58F}" destId="{734C3A16-72FA-42CA-BF15-F44513245016}" srcOrd="2" destOrd="0" presId="urn:microsoft.com/office/officeart/2005/8/layout/lProcess1"/>
    <dgm:cxn modelId="{CF11DF29-864F-46B6-AAB3-A5037CF8A0AD}" type="presParOf" srcId="{734C3A16-72FA-42CA-BF15-F44513245016}" destId="{09ADE9CE-20B7-4A4E-BED6-D56E4ED1D855}" srcOrd="0" destOrd="0" presId="urn:microsoft.com/office/officeart/2005/8/layout/lProcess1"/>
    <dgm:cxn modelId="{45BFDF97-7485-4BD3-9636-A42CF9DED933}" type="presParOf" srcId="{734C3A16-72FA-42CA-BF15-F44513245016}" destId="{C8CE6287-76AA-46C4-B478-0F9183DE6118}" srcOrd="1" destOrd="0" presId="urn:microsoft.com/office/officeart/2005/8/layout/lProcess1"/>
    <dgm:cxn modelId="{96337C59-FBC5-4280-848F-E1ABE955629C}" type="presParOf" srcId="{734C3A16-72FA-42CA-BF15-F44513245016}" destId="{F7AA6D3E-BCE0-4C06-B101-080DA85DCB01}" srcOrd="2" destOrd="0" presId="urn:microsoft.com/office/officeart/2005/8/layout/lProcess1"/>
    <dgm:cxn modelId="{02D7F229-EA09-4CF1-8A9A-9A5AAE90046C}" type="presParOf" srcId="{734C3A16-72FA-42CA-BF15-F44513245016}" destId="{DDA5CBC7-AA05-481A-A03A-3964C1BBBB5A}" srcOrd="3" destOrd="0" presId="urn:microsoft.com/office/officeart/2005/8/layout/lProcess1"/>
    <dgm:cxn modelId="{354586AA-7CE8-4586-9E66-2D688CB72C44}" type="presParOf" srcId="{734C3A16-72FA-42CA-BF15-F44513245016}" destId="{73DBFA1A-3823-4209-9CD6-DBDD456F39FB}" srcOrd="4" destOrd="0" presId="urn:microsoft.com/office/officeart/2005/8/layout/lProcess1"/>
    <dgm:cxn modelId="{90D43EC8-D059-4AA5-A590-3603C8F010A7}" type="presParOf" srcId="{734C3A16-72FA-42CA-BF15-F44513245016}" destId="{E7F7C4A8-2F3A-49BA-B2E4-CF48FCA5D8D8}" srcOrd="5" destOrd="0" presId="urn:microsoft.com/office/officeart/2005/8/layout/lProcess1"/>
    <dgm:cxn modelId="{35CDA84A-A070-48A2-86D3-246382CBFE34}" type="presParOf" srcId="{734C3A16-72FA-42CA-BF15-F44513245016}" destId="{68423B8C-DD55-4C1A-86D3-87118415FFA7}" srcOrd="6" destOrd="0" presId="urn:microsoft.com/office/officeart/2005/8/layout/lProcess1"/>
    <dgm:cxn modelId="{45D49A7A-3664-4AB2-B3A5-3D21008896A6}" type="presParOf" srcId="{22D8E0AF-322E-4A8E-BC3C-6E9E9A51F58F}" destId="{D5E79C7E-BA4F-41B5-AEAD-7D11CABDB66C}" srcOrd="3" destOrd="0" presId="urn:microsoft.com/office/officeart/2005/8/layout/lProcess1"/>
    <dgm:cxn modelId="{42D72CBF-2A51-4316-9C5E-92655A902468}" type="presParOf" srcId="{22D8E0AF-322E-4A8E-BC3C-6E9E9A51F58F}" destId="{96EC6E5F-616C-4A0E-8B47-23C2DB360B15}" srcOrd="4" destOrd="0" presId="urn:microsoft.com/office/officeart/2005/8/layout/lProcess1"/>
    <dgm:cxn modelId="{2EBB2F01-0952-416C-8D61-9CBBA685F51F}" type="presParOf" srcId="{96EC6E5F-616C-4A0E-8B47-23C2DB360B15}" destId="{67971461-EE07-4B5E-A0C3-A166C6559682}" srcOrd="0" destOrd="0" presId="urn:microsoft.com/office/officeart/2005/8/layout/lProcess1"/>
    <dgm:cxn modelId="{F3234501-AA85-4224-8D17-B48878CE13B5}" type="presParOf" srcId="{96EC6E5F-616C-4A0E-8B47-23C2DB360B15}" destId="{13EBBA8A-421A-4825-88AC-DD647E373A6F}" srcOrd="1" destOrd="0" presId="urn:microsoft.com/office/officeart/2005/8/layout/lProcess1"/>
    <dgm:cxn modelId="{E78B8885-EA13-4AE7-91B8-B513A47201F0}" type="presParOf" srcId="{96EC6E5F-616C-4A0E-8B47-23C2DB360B15}" destId="{31D08353-97B2-48D0-A1D0-56FC646CBBE1}" srcOrd="2" destOrd="0" presId="urn:microsoft.com/office/officeart/2005/8/layout/lProcess1"/>
    <dgm:cxn modelId="{73CB33B1-6D95-4EE1-ADBE-E59A3975BFC5}" type="presParOf" srcId="{96EC6E5F-616C-4A0E-8B47-23C2DB360B15}" destId="{61A26962-65FA-4F92-AA12-20847F06846E}" srcOrd="3" destOrd="0" presId="urn:microsoft.com/office/officeart/2005/8/layout/lProcess1"/>
    <dgm:cxn modelId="{0D629EE3-0C2C-49B6-AACC-5434638440D3}" type="presParOf" srcId="{96EC6E5F-616C-4A0E-8B47-23C2DB360B15}" destId="{3AED085B-61A1-47E2-9DFD-F4FA6DD88F9B}" srcOrd="4" destOrd="0" presId="urn:microsoft.com/office/officeart/2005/8/layout/lProcess1"/>
    <dgm:cxn modelId="{E75FA70B-B018-4DD2-A6BC-6C15C2EB1C55}" type="presParOf" srcId="{96EC6E5F-616C-4A0E-8B47-23C2DB360B15}" destId="{09554D9E-E7F0-4C2D-A027-951C0747B732}" srcOrd="5" destOrd="0" presId="urn:microsoft.com/office/officeart/2005/8/layout/lProcess1"/>
    <dgm:cxn modelId="{864C5178-2212-494E-84BA-E9105BC1A2A0}" type="presParOf" srcId="{96EC6E5F-616C-4A0E-8B47-23C2DB360B15}" destId="{8BA6DFFC-0A59-45F1-A7DF-F7045AA3A938}" srcOrd="6" destOrd="0" presId="urn:microsoft.com/office/officeart/2005/8/layout/lProcess1"/>
    <dgm:cxn modelId="{0928E017-990D-49BC-A3BB-E762A7BB9C64}" type="presParOf" srcId="{22D8E0AF-322E-4A8E-BC3C-6E9E9A51F58F}" destId="{AEFF52EA-2D4D-4AD3-9F53-6B25191BD163}" srcOrd="5" destOrd="0" presId="urn:microsoft.com/office/officeart/2005/8/layout/lProcess1"/>
    <dgm:cxn modelId="{60AF69CC-E2C4-42C6-A765-A2C5CFC4AEC2}" type="presParOf" srcId="{22D8E0AF-322E-4A8E-BC3C-6E9E9A51F58F}" destId="{C057A87B-CF77-43C5-95EA-FF69715D34A3}" srcOrd="6" destOrd="0" presId="urn:microsoft.com/office/officeart/2005/8/layout/lProcess1"/>
    <dgm:cxn modelId="{3D5AEDB5-C877-49C4-8CE7-CBF70D35C8CE}" type="presParOf" srcId="{C057A87B-CF77-43C5-95EA-FF69715D34A3}" destId="{DA50ACFD-2722-4D29-B376-5CF3C8F3EB41}" srcOrd="0" destOrd="0" presId="urn:microsoft.com/office/officeart/2005/8/layout/lProcess1"/>
    <dgm:cxn modelId="{F97772D6-4ACC-4DED-906B-2256E6FBC35B}" type="presParOf" srcId="{C057A87B-CF77-43C5-95EA-FF69715D34A3}" destId="{6F6F2954-323C-4760-ACF8-B834E6AF47F5}" srcOrd="1" destOrd="0" presId="urn:microsoft.com/office/officeart/2005/8/layout/lProcess1"/>
    <dgm:cxn modelId="{FAB9BF9E-5DC0-4D2F-97B3-6077F906F684}" type="presParOf" srcId="{C057A87B-CF77-43C5-95EA-FF69715D34A3}" destId="{0634A3A4-A81D-470C-8196-AEE7F34EF976}" srcOrd="2" destOrd="0" presId="urn:microsoft.com/office/officeart/2005/8/layout/lProcess1"/>
    <dgm:cxn modelId="{A37C5A2E-F220-460E-93DA-1ACE3B765211}" type="presParOf" srcId="{C057A87B-CF77-43C5-95EA-FF69715D34A3}" destId="{942D52DB-99AD-4D6C-B5EC-D6256DBF40D5}" srcOrd="3" destOrd="0" presId="urn:microsoft.com/office/officeart/2005/8/layout/lProcess1"/>
    <dgm:cxn modelId="{B6FCC970-8B16-46C7-94BA-9CCCC45DA541}" type="presParOf" srcId="{C057A87B-CF77-43C5-95EA-FF69715D34A3}" destId="{C40EC751-377E-4146-B7C8-20F024331CA0}" srcOrd="4" destOrd="0" presId="urn:microsoft.com/office/officeart/2005/8/layout/lProcess1"/>
    <dgm:cxn modelId="{49F091A0-91C9-43A9-992B-FF86FADCB64B}" type="presParOf" srcId="{C057A87B-CF77-43C5-95EA-FF69715D34A3}" destId="{0E66368D-C5E9-4C7C-A01D-8E5E3BC9DCA3}" srcOrd="5" destOrd="0" presId="urn:microsoft.com/office/officeart/2005/8/layout/lProcess1"/>
    <dgm:cxn modelId="{0FDFCA71-FA8B-49A6-B0C7-600A2B3DC45C}" type="presParOf" srcId="{C057A87B-CF77-43C5-95EA-FF69715D34A3}" destId="{851F7865-4E57-4D29-9F73-64F361B8D00F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BCF6CE-E750-48B6-B333-305BBB100737}">
      <dsp:nvSpPr>
        <dsp:cNvPr id="0" name=""/>
        <dsp:cNvSpPr/>
      </dsp:nvSpPr>
      <dsp:spPr>
        <a:xfrm>
          <a:off x="4095" y="828853"/>
          <a:ext cx="2066925" cy="5167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900" kern="1200" dirty="0"/>
            <a:t>Намери а</a:t>
          </a:r>
          <a:r>
            <a:rPr lang="bg-BG" sz="2900" kern="1200" baseline="-25000" dirty="0"/>
            <a:t>5</a:t>
          </a:r>
          <a:endParaRPr lang="en-US" sz="2900" kern="1200" baseline="-25000" dirty="0"/>
        </a:p>
      </dsp:txBody>
      <dsp:txXfrm>
        <a:off x="19230" y="843988"/>
        <a:ext cx="2036655" cy="486461"/>
      </dsp:txXfrm>
    </dsp:sp>
    <dsp:sp modelId="{5A5EB848-A913-488B-860A-A57AEB0534DE}">
      <dsp:nvSpPr>
        <dsp:cNvPr id="0" name=""/>
        <dsp:cNvSpPr/>
      </dsp:nvSpPr>
      <dsp:spPr>
        <a:xfrm rot="5400000">
          <a:off x="992344" y="1390798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E6F5CA-D77A-4C9C-BC54-6EF1D0E9B59A}">
      <dsp:nvSpPr>
        <dsp:cNvPr id="0" name=""/>
        <dsp:cNvSpPr/>
      </dsp:nvSpPr>
      <dsp:spPr>
        <a:xfrm>
          <a:off x="4095" y="1526440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Известно ли е а</a:t>
          </a:r>
          <a:r>
            <a:rPr lang="bg-BG" sz="2000" kern="1200" baseline="-25000" dirty="0"/>
            <a:t>4</a:t>
          </a:r>
          <a:r>
            <a:rPr lang="bg-BG" sz="2000" kern="1200" baseline="0" dirty="0"/>
            <a:t>?</a:t>
          </a:r>
          <a:endParaRPr lang="en-US" sz="2000" kern="1200" dirty="0"/>
        </a:p>
      </dsp:txBody>
      <dsp:txXfrm>
        <a:off x="19230" y="1541575"/>
        <a:ext cx="2036655" cy="486461"/>
      </dsp:txXfrm>
    </dsp:sp>
    <dsp:sp modelId="{2BC24847-A796-4BA2-BB53-15E812FF15FC}">
      <dsp:nvSpPr>
        <dsp:cNvPr id="0" name=""/>
        <dsp:cNvSpPr/>
      </dsp:nvSpPr>
      <dsp:spPr>
        <a:xfrm rot="5400000">
          <a:off x="992344" y="2088386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FC4120-611F-4347-A397-842502361464}">
      <dsp:nvSpPr>
        <dsp:cNvPr id="0" name=""/>
        <dsp:cNvSpPr/>
      </dsp:nvSpPr>
      <dsp:spPr>
        <a:xfrm>
          <a:off x="4095" y="2224027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а</a:t>
          </a:r>
          <a:r>
            <a:rPr lang="bg-BG" sz="2000" kern="1200" baseline="-25000" dirty="0"/>
            <a:t>5</a:t>
          </a:r>
          <a:r>
            <a:rPr lang="bg-BG" sz="2000" kern="1200" dirty="0"/>
            <a:t>=а</a:t>
          </a:r>
          <a:r>
            <a:rPr lang="bg-BG" sz="2000" kern="1200" baseline="-25000" dirty="0"/>
            <a:t>4</a:t>
          </a:r>
          <a:r>
            <a:rPr lang="bg-BG" sz="2000" kern="1200" dirty="0"/>
            <a:t>+2</a:t>
          </a:r>
          <a:endParaRPr lang="en-US" sz="2000" kern="1200" dirty="0"/>
        </a:p>
      </dsp:txBody>
      <dsp:txXfrm>
        <a:off x="19230" y="2239162"/>
        <a:ext cx="2036655" cy="486461"/>
      </dsp:txXfrm>
    </dsp:sp>
    <dsp:sp modelId="{5305B73D-1B96-450C-8B54-C917EB83E59A}">
      <dsp:nvSpPr>
        <dsp:cNvPr id="0" name=""/>
        <dsp:cNvSpPr/>
      </dsp:nvSpPr>
      <dsp:spPr>
        <a:xfrm rot="5400000">
          <a:off x="992344" y="2785973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46515F-5745-4BFE-8634-C34D77574BE3}">
      <dsp:nvSpPr>
        <dsp:cNvPr id="0" name=""/>
        <dsp:cNvSpPr/>
      </dsp:nvSpPr>
      <dsp:spPr>
        <a:xfrm>
          <a:off x="4095" y="2921615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Готово</a:t>
          </a:r>
          <a:endParaRPr lang="en-US" sz="2000" kern="1200" dirty="0"/>
        </a:p>
      </dsp:txBody>
      <dsp:txXfrm>
        <a:off x="19230" y="2936750"/>
        <a:ext cx="2036655" cy="486461"/>
      </dsp:txXfrm>
    </dsp:sp>
    <dsp:sp modelId="{09ADE9CE-20B7-4A4E-BED6-D56E4ED1D855}">
      <dsp:nvSpPr>
        <dsp:cNvPr id="0" name=""/>
        <dsp:cNvSpPr/>
      </dsp:nvSpPr>
      <dsp:spPr>
        <a:xfrm>
          <a:off x="2360390" y="828853"/>
          <a:ext cx="2066925" cy="5167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900" kern="1200" dirty="0"/>
            <a:t>Намери а</a:t>
          </a:r>
          <a:r>
            <a:rPr lang="bg-BG" sz="2900" kern="1200" baseline="-25000" dirty="0"/>
            <a:t>4</a:t>
          </a:r>
          <a:endParaRPr lang="en-US" sz="2900" kern="1200" baseline="-25000" dirty="0"/>
        </a:p>
      </dsp:txBody>
      <dsp:txXfrm>
        <a:off x="2375525" y="843988"/>
        <a:ext cx="2036655" cy="486461"/>
      </dsp:txXfrm>
    </dsp:sp>
    <dsp:sp modelId="{C8CE6287-76AA-46C4-B478-0F9183DE6118}">
      <dsp:nvSpPr>
        <dsp:cNvPr id="0" name=""/>
        <dsp:cNvSpPr/>
      </dsp:nvSpPr>
      <dsp:spPr>
        <a:xfrm rot="5400000">
          <a:off x="3348638" y="1390798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AA6D3E-BCE0-4C06-B101-080DA85DCB01}">
      <dsp:nvSpPr>
        <dsp:cNvPr id="0" name=""/>
        <dsp:cNvSpPr/>
      </dsp:nvSpPr>
      <dsp:spPr>
        <a:xfrm>
          <a:off x="2360390" y="1526440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Известно ли е а</a:t>
          </a:r>
          <a:r>
            <a:rPr lang="bg-BG" sz="2000" kern="1200" baseline="-25000" dirty="0"/>
            <a:t>3</a:t>
          </a:r>
          <a:r>
            <a:rPr lang="bg-BG" sz="2000" kern="1200" baseline="0" dirty="0"/>
            <a:t>?</a:t>
          </a:r>
          <a:endParaRPr lang="en-US" sz="2000" kern="1200" dirty="0"/>
        </a:p>
      </dsp:txBody>
      <dsp:txXfrm>
        <a:off x="2375525" y="1541575"/>
        <a:ext cx="2036655" cy="486461"/>
      </dsp:txXfrm>
    </dsp:sp>
    <dsp:sp modelId="{DDA5CBC7-AA05-481A-A03A-3964C1BBBB5A}">
      <dsp:nvSpPr>
        <dsp:cNvPr id="0" name=""/>
        <dsp:cNvSpPr/>
      </dsp:nvSpPr>
      <dsp:spPr>
        <a:xfrm rot="5400000">
          <a:off x="3348638" y="2088386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DBFA1A-3823-4209-9CD6-DBDD456F39FB}">
      <dsp:nvSpPr>
        <dsp:cNvPr id="0" name=""/>
        <dsp:cNvSpPr/>
      </dsp:nvSpPr>
      <dsp:spPr>
        <a:xfrm>
          <a:off x="2360390" y="2224027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а</a:t>
          </a:r>
          <a:r>
            <a:rPr lang="bg-BG" sz="2000" kern="1200" baseline="-25000" dirty="0"/>
            <a:t>4</a:t>
          </a:r>
          <a:r>
            <a:rPr lang="bg-BG" sz="2000" kern="1200" dirty="0"/>
            <a:t>=а</a:t>
          </a:r>
          <a:r>
            <a:rPr lang="bg-BG" sz="2000" kern="1200" baseline="-25000" dirty="0"/>
            <a:t>3</a:t>
          </a:r>
          <a:r>
            <a:rPr lang="bg-BG" sz="2000" kern="1200" dirty="0"/>
            <a:t>+2</a:t>
          </a:r>
          <a:endParaRPr lang="en-US" sz="2000" kern="1200" dirty="0"/>
        </a:p>
      </dsp:txBody>
      <dsp:txXfrm>
        <a:off x="2375525" y="2239162"/>
        <a:ext cx="2036655" cy="486461"/>
      </dsp:txXfrm>
    </dsp:sp>
    <dsp:sp modelId="{E7F7C4A8-2F3A-49BA-B2E4-CF48FCA5D8D8}">
      <dsp:nvSpPr>
        <dsp:cNvPr id="0" name=""/>
        <dsp:cNvSpPr/>
      </dsp:nvSpPr>
      <dsp:spPr>
        <a:xfrm rot="5400000">
          <a:off x="3348638" y="2785973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423B8C-DD55-4C1A-86D3-87118415FFA7}">
      <dsp:nvSpPr>
        <dsp:cNvPr id="0" name=""/>
        <dsp:cNvSpPr/>
      </dsp:nvSpPr>
      <dsp:spPr>
        <a:xfrm>
          <a:off x="2360390" y="2921615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Готово</a:t>
          </a:r>
          <a:endParaRPr lang="en-US" sz="2000" kern="1200" dirty="0"/>
        </a:p>
      </dsp:txBody>
      <dsp:txXfrm>
        <a:off x="2375525" y="2936750"/>
        <a:ext cx="2036655" cy="486461"/>
      </dsp:txXfrm>
    </dsp:sp>
    <dsp:sp modelId="{67971461-EE07-4B5E-A0C3-A166C6559682}">
      <dsp:nvSpPr>
        <dsp:cNvPr id="0" name=""/>
        <dsp:cNvSpPr/>
      </dsp:nvSpPr>
      <dsp:spPr>
        <a:xfrm>
          <a:off x="4716684" y="828853"/>
          <a:ext cx="2066925" cy="5167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900" kern="1200" dirty="0"/>
            <a:t>Намери а</a:t>
          </a:r>
          <a:r>
            <a:rPr lang="bg-BG" sz="2900" kern="1200" baseline="-25000" dirty="0"/>
            <a:t>3</a:t>
          </a:r>
          <a:endParaRPr lang="en-US" sz="2900" kern="1200" dirty="0"/>
        </a:p>
      </dsp:txBody>
      <dsp:txXfrm>
        <a:off x="4731819" y="843988"/>
        <a:ext cx="2036655" cy="486461"/>
      </dsp:txXfrm>
    </dsp:sp>
    <dsp:sp modelId="{13EBBA8A-421A-4825-88AC-DD647E373A6F}">
      <dsp:nvSpPr>
        <dsp:cNvPr id="0" name=""/>
        <dsp:cNvSpPr/>
      </dsp:nvSpPr>
      <dsp:spPr>
        <a:xfrm rot="5400000">
          <a:off x="5704933" y="1390798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D08353-97B2-48D0-A1D0-56FC646CBBE1}">
      <dsp:nvSpPr>
        <dsp:cNvPr id="0" name=""/>
        <dsp:cNvSpPr/>
      </dsp:nvSpPr>
      <dsp:spPr>
        <a:xfrm>
          <a:off x="4716684" y="1526440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Известно ли е а</a:t>
          </a:r>
          <a:r>
            <a:rPr lang="bg-BG" sz="2000" kern="1200" baseline="-25000" dirty="0"/>
            <a:t>2</a:t>
          </a:r>
          <a:r>
            <a:rPr lang="bg-BG" sz="2000" kern="1200" baseline="0" dirty="0"/>
            <a:t>?</a:t>
          </a:r>
          <a:endParaRPr lang="en-US" sz="2000" kern="1200" dirty="0"/>
        </a:p>
      </dsp:txBody>
      <dsp:txXfrm>
        <a:off x="4731819" y="1541575"/>
        <a:ext cx="2036655" cy="486461"/>
      </dsp:txXfrm>
    </dsp:sp>
    <dsp:sp modelId="{61A26962-65FA-4F92-AA12-20847F06846E}">
      <dsp:nvSpPr>
        <dsp:cNvPr id="0" name=""/>
        <dsp:cNvSpPr/>
      </dsp:nvSpPr>
      <dsp:spPr>
        <a:xfrm rot="5400000">
          <a:off x="5704933" y="2088386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ED085B-61A1-47E2-9DFD-F4FA6DD88F9B}">
      <dsp:nvSpPr>
        <dsp:cNvPr id="0" name=""/>
        <dsp:cNvSpPr/>
      </dsp:nvSpPr>
      <dsp:spPr>
        <a:xfrm>
          <a:off x="4716684" y="2224027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а</a:t>
          </a:r>
          <a:r>
            <a:rPr lang="bg-BG" sz="2000" kern="1200" baseline="-25000" dirty="0"/>
            <a:t>3</a:t>
          </a:r>
          <a:r>
            <a:rPr lang="bg-BG" sz="2000" kern="1200" dirty="0"/>
            <a:t>=а</a:t>
          </a:r>
          <a:r>
            <a:rPr lang="bg-BG" sz="2000" kern="1200" baseline="-25000" dirty="0"/>
            <a:t>2</a:t>
          </a:r>
          <a:r>
            <a:rPr lang="bg-BG" sz="2000" kern="1200" dirty="0"/>
            <a:t>+2</a:t>
          </a:r>
          <a:endParaRPr lang="en-US" sz="2000" kern="1200" dirty="0"/>
        </a:p>
      </dsp:txBody>
      <dsp:txXfrm>
        <a:off x="4731819" y="2239162"/>
        <a:ext cx="2036655" cy="486461"/>
      </dsp:txXfrm>
    </dsp:sp>
    <dsp:sp modelId="{09554D9E-E7F0-4C2D-A027-951C0747B732}">
      <dsp:nvSpPr>
        <dsp:cNvPr id="0" name=""/>
        <dsp:cNvSpPr/>
      </dsp:nvSpPr>
      <dsp:spPr>
        <a:xfrm rot="5400000">
          <a:off x="5704933" y="2785973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A6DFFC-0A59-45F1-A7DF-F7045AA3A938}">
      <dsp:nvSpPr>
        <dsp:cNvPr id="0" name=""/>
        <dsp:cNvSpPr/>
      </dsp:nvSpPr>
      <dsp:spPr>
        <a:xfrm>
          <a:off x="4716684" y="2921615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Готово</a:t>
          </a:r>
          <a:endParaRPr lang="en-US" sz="2000" kern="1200" dirty="0"/>
        </a:p>
      </dsp:txBody>
      <dsp:txXfrm>
        <a:off x="4731819" y="2936750"/>
        <a:ext cx="2036655" cy="486461"/>
      </dsp:txXfrm>
    </dsp:sp>
    <dsp:sp modelId="{DA50ACFD-2722-4D29-B376-5CF3C8F3EB41}">
      <dsp:nvSpPr>
        <dsp:cNvPr id="0" name=""/>
        <dsp:cNvSpPr/>
      </dsp:nvSpPr>
      <dsp:spPr>
        <a:xfrm>
          <a:off x="7072979" y="828853"/>
          <a:ext cx="2066925" cy="5167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900" kern="1200" dirty="0"/>
            <a:t>Намери а</a:t>
          </a:r>
          <a:r>
            <a:rPr lang="bg-BG" sz="2900" kern="1200" baseline="-25000" dirty="0"/>
            <a:t>2</a:t>
          </a:r>
          <a:endParaRPr lang="en-US" sz="2900" kern="1200" dirty="0"/>
        </a:p>
      </dsp:txBody>
      <dsp:txXfrm>
        <a:off x="7088114" y="843988"/>
        <a:ext cx="2036655" cy="486461"/>
      </dsp:txXfrm>
    </dsp:sp>
    <dsp:sp modelId="{6F6F2954-323C-4760-ACF8-B834E6AF47F5}">
      <dsp:nvSpPr>
        <dsp:cNvPr id="0" name=""/>
        <dsp:cNvSpPr/>
      </dsp:nvSpPr>
      <dsp:spPr>
        <a:xfrm rot="5400000">
          <a:off x="8061227" y="1390798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34A3A4-A81D-470C-8196-AEE7F34EF976}">
      <dsp:nvSpPr>
        <dsp:cNvPr id="0" name=""/>
        <dsp:cNvSpPr/>
      </dsp:nvSpPr>
      <dsp:spPr>
        <a:xfrm>
          <a:off x="7072979" y="1526440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Известно ли е а</a:t>
          </a:r>
          <a:r>
            <a:rPr lang="bg-BG" sz="2000" kern="1200" baseline="-25000" dirty="0"/>
            <a:t>1</a:t>
          </a:r>
          <a:r>
            <a:rPr lang="bg-BG" sz="2000" kern="1200" baseline="0" dirty="0"/>
            <a:t>?</a:t>
          </a:r>
          <a:endParaRPr lang="en-US" sz="2000" kern="1200" dirty="0"/>
        </a:p>
      </dsp:txBody>
      <dsp:txXfrm>
        <a:off x="7088114" y="1541575"/>
        <a:ext cx="2036655" cy="486461"/>
      </dsp:txXfrm>
    </dsp:sp>
    <dsp:sp modelId="{942D52DB-99AD-4D6C-B5EC-D6256DBF40D5}">
      <dsp:nvSpPr>
        <dsp:cNvPr id="0" name=""/>
        <dsp:cNvSpPr/>
      </dsp:nvSpPr>
      <dsp:spPr>
        <a:xfrm rot="5400000">
          <a:off x="8061227" y="2088386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0EC751-377E-4146-B7C8-20F024331CA0}">
      <dsp:nvSpPr>
        <dsp:cNvPr id="0" name=""/>
        <dsp:cNvSpPr/>
      </dsp:nvSpPr>
      <dsp:spPr>
        <a:xfrm>
          <a:off x="7072979" y="2224027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а</a:t>
          </a:r>
          <a:r>
            <a:rPr lang="bg-BG" sz="2000" kern="1200" baseline="-25000" dirty="0"/>
            <a:t>2</a:t>
          </a:r>
          <a:r>
            <a:rPr lang="bg-BG" sz="2000" kern="1200" dirty="0"/>
            <a:t>=а</a:t>
          </a:r>
          <a:r>
            <a:rPr lang="bg-BG" sz="2000" kern="1200" baseline="-25000" dirty="0"/>
            <a:t>1</a:t>
          </a:r>
          <a:r>
            <a:rPr lang="bg-BG" sz="2000" kern="1200" dirty="0"/>
            <a:t>+2</a:t>
          </a:r>
          <a:endParaRPr lang="en-US" sz="2000" kern="1200" dirty="0"/>
        </a:p>
      </dsp:txBody>
      <dsp:txXfrm>
        <a:off x="7088114" y="2239162"/>
        <a:ext cx="2036655" cy="486461"/>
      </dsp:txXfrm>
    </dsp:sp>
    <dsp:sp modelId="{0E66368D-C5E9-4C7C-A01D-8E5E3BC9DCA3}">
      <dsp:nvSpPr>
        <dsp:cNvPr id="0" name=""/>
        <dsp:cNvSpPr/>
      </dsp:nvSpPr>
      <dsp:spPr>
        <a:xfrm rot="5400000">
          <a:off x="8061227" y="2785973"/>
          <a:ext cx="90427" cy="904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1F7865-4E57-4D29-9F73-64F361B8D00F}">
      <dsp:nvSpPr>
        <dsp:cNvPr id="0" name=""/>
        <dsp:cNvSpPr/>
      </dsp:nvSpPr>
      <dsp:spPr>
        <a:xfrm>
          <a:off x="7072979" y="2921615"/>
          <a:ext cx="2066925" cy="516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Готово</a:t>
          </a:r>
          <a:endParaRPr lang="en-US" sz="2000" kern="1200" dirty="0"/>
        </a:p>
      </dsp:txBody>
      <dsp:txXfrm>
        <a:off x="7088114" y="2936750"/>
        <a:ext cx="2036655" cy="486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B48F5-BACC-47D6-A0F7-82FBF9C6BC85}" type="datetimeFigureOut">
              <a:rPr lang="en-US"/>
              <a:t>10/15/2021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AF8E-318A-4EFE-8633-D9E72ABCE0E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1CD00-5424-4675-AB18-2C419B060449}" type="datetimeFigureOut">
              <a:rPr lang="en-US"/>
              <a:t>10/15/2021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2CF44-2B13-41B4-A334-1CDF534EEBB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gray">
          <a:xfrm>
            <a:off x="0" y="2825016"/>
            <a:ext cx="12188952" cy="3180930"/>
          </a:xfrm>
          <a:prstGeom prst="rect">
            <a:avLst/>
          </a:prstGeom>
          <a:solidFill>
            <a:schemeClr val="bg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black">
          <a:xfrm>
            <a:off x="0" y="3075709"/>
            <a:ext cx="12188952" cy="2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066800" y="3165763"/>
            <a:ext cx="10058400" cy="17110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066800" y="4953000"/>
            <a:ext cx="10058400" cy="685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199"/>
            <a:ext cx="1943100" cy="56388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199"/>
            <a:ext cx="7048500" cy="56388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828800"/>
            <a:ext cx="9144000" cy="2743200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5065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43400" cy="42703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4343400" cy="42703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828800"/>
            <a:ext cx="43434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514600"/>
            <a:ext cx="4343400" cy="3581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7648" y="1828800"/>
            <a:ext cx="43434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7648" y="2514600"/>
            <a:ext cx="4343400" cy="3581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2587" y="1600200"/>
            <a:ext cx="3122613" cy="18288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412" y="762000"/>
            <a:ext cx="6400800" cy="533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01039" y="3429000"/>
            <a:ext cx="3124161" cy="1828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7952" y="1600200"/>
            <a:ext cx="3127248" cy="18288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81251" y="777240"/>
            <a:ext cx="6400800" cy="530352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7952" y="3429000"/>
            <a:ext cx="3127248" cy="1828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 descr="An empty placeholder to add an image. Click on the placeholder and select the image that you wish to add."/>
          <p:cNvSpPr/>
          <p:nvPr userDrawn="1"/>
        </p:nvSpPr>
        <p:spPr bwMode="blackWhite">
          <a:xfrm>
            <a:off x="644091" y="640080"/>
            <a:ext cx="6675120" cy="5577840"/>
          </a:xfrm>
          <a:prstGeom prst="rect">
            <a:avLst/>
          </a:prstGeom>
          <a:solidFill>
            <a:srgbClr val="000000"/>
          </a:solidFill>
          <a:ln w="1016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0" y="6362700"/>
            <a:ext cx="6881553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62700"/>
            <a:ext cx="9906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10/15/2021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9800" y="6362700"/>
            <a:ext cx="8382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1508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317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060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hsisfun.com/games/towerofhanoi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rosettacode.org/wiki/Towers_of_Hano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Рекурсия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/>
              <a:t>S</a:t>
            </a:r>
            <a:r>
              <a:rPr lang="en-US" dirty="0"/>
              <a:t>TEM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Да поиграем</a:t>
            </a:r>
            <a:endParaRPr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Хора са подредени в редица, така че всеки вижда само гърба на предходния в редицата.</a:t>
            </a:r>
          </a:p>
          <a:p>
            <a:r>
              <a:rPr lang="bg-BG" dirty="0"/>
              <a:t>Последния човек от редицата иска да разбере колко е дълга тя.</a:t>
            </a:r>
          </a:p>
          <a:p>
            <a:r>
              <a:rPr lang="bg-BG" dirty="0"/>
              <a:t>Всеки човек в редицата има право да зададе само един въпрос.</a:t>
            </a:r>
          </a:p>
          <a:p>
            <a:r>
              <a:rPr lang="bg-BG" dirty="0"/>
              <a:t>Какъв трябва да бъде този въпрос и на кого трябва да го зададе?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466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 какво иде реч</a:t>
            </a:r>
            <a:endParaRPr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Малко математика – числови редици и рекурентни формули</a:t>
            </a:r>
            <a:endParaRPr dirty="0"/>
          </a:p>
          <a:p>
            <a:r>
              <a:rPr lang="bg-BG" dirty="0"/>
              <a:t>Задача за Ханойските кули</a:t>
            </a:r>
            <a:endParaRPr dirty="0"/>
          </a:p>
          <a:p>
            <a:r>
              <a:rPr lang="bg-BG" dirty="0"/>
              <a:t>Рекурсия</a:t>
            </a:r>
          </a:p>
          <a:p>
            <a:r>
              <a:rPr lang="bg-BG" dirty="0"/>
              <a:t>Общо решение на задачата за Ханойските кули</a:t>
            </a:r>
          </a:p>
          <a:p>
            <a:r>
              <a:rPr lang="bg-BG" dirty="0"/>
              <a:t>Рекурсията около нас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2826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Малко математика</a:t>
            </a:r>
            <a:endParaRPr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Числови редици – рекурентни формули</a:t>
            </a:r>
          </a:p>
          <a:p>
            <a:r>
              <a:rPr lang="en-US" dirty="0"/>
              <a:t>1,3,5,7,9, ...</a:t>
            </a:r>
          </a:p>
          <a:p>
            <a:endParaRPr lang="en-US" dirty="0"/>
          </a:p>
          <a:p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en-US" dirty="0"/>
              <a:t>=1</a:t>
            </a:r>
          </a:p>
          <a:p>
            <a:r>
              <a:rPr lang="en-US" dirty="0"/>
              <a:t>a</a:t>
            </a:r>
            <a:r>
              <a:rPr lang="en-US" baseline="-25000" dirty="0"/>
              <a:t>n</a:t>
            </a:r>
            <a:r>
              <a:rPr lang="en-US" dirty="0"/>
              <a:t>=a</a:t>
            </a:r>
            <a:r>
              <a:rPr lang="en-US" baseline="-25000" dirty="0"/>
              <a:t>n-1</a:t>
            </a:r>
            <a:r>
              <a:rPr lang="en-US" dirty="0"/>
              <a:t>+2</a:t>
            </a:r>
          </a:p>
        </p:txBody>
      </p:sp>
    </p:spTree>
    <p:extLst>
      <p:ext uri="{BB962C8B-B14F-4D97-AF65-F5344CB8AC3E}">
        <p14:creationId xmlns:p14="http://schemas.microsoft.com/office/powerpoint/2010/main" val="12014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Как работят рекурентните формули</a:t>
            </a:r>
            <a:endParaRPr dirty="0"/>
          </a:p>
        </p:txBody>
      </p:sp>
      <p:graphicFrame>
        <p:nvGraphicFramePr>
          <p:cNvPr id="9" name="Content Placeholder 8" descr="Process list showing 4 titles with tasks  arranged one below the other and downward pointing arrows are used to indicate progression from title to task and from task to task. First title has 4 tasks, second title has 3, third has 2 and fourth has 2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469879"/>
              </p:ext>
            </p:extLst>
          </p:nvPr>
        </p:nvGraphicFramePr>
        <p:xfrm>
          <a:off x="1524000" y="1828800"/>
          <a:ext cx="9144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1C8C4B2F-CAFD-4AF4-AC00-0D38E82E6FF9}"/>
              </a:ext>
            </a:extLst>
          </p:cNvPr>
          <p:cNvCxnSpPr/>
          <p:nvPr/>
        </p:nvCxnSpPr>
        <p:spPr>
          <a:xfrm rot="5400000" flipH="1" flipV="1">
            <a:off x="3359696" y="2996952"/>
            <a:ext cx="792088" cy="504056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2A353C15-ADDB-4BB1-AE4B-7C6BA741D3E8}"/>
              </a:ext>
            </a:extLst>
          </p:cNvPr>
          <p:cNvCxnSpPr/>
          <p:nvPr/>
        </p:nvCxnSpPr>
        <p:spPr>
          <a:xfrm rot="5400000" flipH="1" flipV="1">
            <a:off x="5699956" y="3025804"/>
            <a:ext cx="792088" cy="504056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DE580DE2-6D0E-4DE9-B115-FFAEA4BF0E1B}"/>
              </a:ext>
            </a:extLst>
          </p:cNvPr>
          <p:cNvCxnSpPr/>
          <p:nvPr/>
        </p:nvCxnSpPr>
        <p:spPr>
          <a:xfrm rot="5400000" flipH="1" flipV="1">
            <a:off x="8087311" y="3025804"/>
            <a:ext cx="792088" cy="504056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12DAB71E-E0C5-4DD0-9F6E-E6A1974C5C22}"/>
              </a:ext>
            </a:extLst>
          </p:cNvPr>
          <p:cNvCxnSpPr/>
          <p:nvPr/>
        </p:nvCxnSpPr>
        <p:spPr>
          <a:xfrm rot="10800000">
            <a:off x="7968208" y="4293096"/>
            <a:ext cx="1152128" cy="720080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28A4DD51-0E41-4427-9D3E-04141877A99A}"/>
              </a:ext>
            </a:extLst>
          </p:cNvPr>
          <p:cNvCxnSpPr/>
          <p:nvPr/>
        </p:nvCxnSpPr>
        <p:spPr>
          <a:xfrm rot="10800000">
            <a:off x="5591944" y="4293096"/>
            <a:ext cx="1152128" cy="720080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23E56EA-4F4A-4487-93F5-6AFDDED390BB}"/>
              </a:ext>
            </a:extLst>
          </p:cNvPr>
          <p:cNvCxnSpPr/>
          <p:nvPr/>
        </p:nvCxnSpPr>
        <p:spPr>
          <a:xfrm rot="10800000">
            <a:off x="3179676" y="4309120"/>
            <a:ext cx="1152128" cy="720080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02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1078" y="1052736"/>
            <a:ext cx="3122613" cy="1828800"/>
          </a:xfrm>
        </p:spPr>
        <p:txBody>
          <a:bodyPr/>
          <a:lstStyle/>
          <a:p>
            <a:r>
              <a:rPr lang="bg-BG" dirty="0"/>
              <a:t>Същият номер на друго място</a:t>
            </a:r>
            <a:endParaRPr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29C05DC-B939-408D-A9B3-AC17701F68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774" y="1600200"/>
            <a:ext cx="6866205" cy="463711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20137" y="2881536"/>
            <a:ext cx="4464496" cy="3571800"/>
          </a:xfrm>
        </p:spPr>
        <p:txBody>
          <a:bodyPr>
            <a:normAutofit lnSpcReduction="10000"/>
          </a:bodyPr>
          <a:lstStyle/>
          <a:p>
            <a:r>
              <a:rPr lang="bg-BG" dirty="0"/>
              <a:t>Задача за Ханойските кули</a:t>
            </a:r>
          </a:p>
          <a:p>
            <a:r>
              <a:rPr lang="ru-RU" dirty="0"/>
              <a:t>Ханойската кула (от името на град Ханой) е математическа игра, измислена от френския математик Едуар Лука през 1883 година.</a:t>
            </a:r>
          </a:p>
          <a:p>
            <a:endParaRPr lang="ru-RU" dirty="0"/>
          </a:p>
          <a:p>
            <a:r>
              <a:rPr lang="ru-RU" dirty="0"/>
              <a:t>Играта представлява осем диска, различни по размер един от друг, и три стълба. В началото дисковете са подредени на левия стълб, като най-големият е най-отдолу, а най-малкият – отгоре. Целта е кулата да бъде преместена на десния стълб. Може да се мести само по един диск на ход и не може по-голям диск да бъде поставен върху по-малък. Всеки ход е съставен от взимането на горния диск от даден стълб и в поставянето му най-отгоре на друг стълб.</a:t>
            </a:r>
          </a:p>
          <a:p>
            <a:r>
              <a:rPr lang="en-US" dirty="0">
                <a:hlinkClick r:id="rId3"/>
              </a:rPr>
              <a:t>https://www.mathsisfun.com/games/towerofhanoi.html</a:t>
            </a:r>
            <a:endParaRPr lang="bg-BG" dirty="0"/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1391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Да поиграем с 3 диска</a:t>
            </a:r>
            <a:endParaRPr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Решение за 3 диска</a:t>
            </a:r>
          </a:p>
          <a:p>
            <a:pPr lvl="1"/>
            <a:r>
              <a:rPr lang="bg-BG" dirty="0"/>
              <a:t>1-&gt;</a:t>
            </a:r>
            <a:r>
              <a:rPr lang="en-US" dirty="0"/>
              <a:t>C</a:t>
            </a:r>
            <a:endParaRPr lang="bg-BG" dirty="0"/>
          </a:p>
          <a:p>
            <a:pPr lvl="1"/>
            <a:r>
              <a:rPr lang="bg-BG" dirty="0"/>
              <a:t>2-&gt;М</a:t>
            </a:r>
          </a:p>
          <a:p>
            <a:pPr lvl="1"/>
            <a:r>
              <a:rPr lang="bg-BG" dirty="0"/>
              <a:t>1-&gt;М</a:t>
            </a:r>
          </a:p>
          <a:p>
            <a:pPr lvl="1"/>
            <a:r>
              <a:rPr lang="bg-BG" dirty="0"/>
              <a:t>3-&gt;</a:t>
            </a:r>
            <a:r>
              <a:rPr lang="en-US" dirty="0"/>
              <a:t>C</a:t>
            </a:r>
            <a:endParaRPr lang="bg-BG" dirty="0"/>
          </a:p>
          <a:p>
            <a:pPr lvl="1"/>
            <a:r>
              <a:rPr lang="bg-BG" dirty="0"/>
              <a:t>1-&gt;</a:t>
            </a:r>
            <a:r>
              <a:rPr lang="en-US" dirty="0"/>
              <a:t>I</a:t>
            </a:r>
            <a:endParaRPr lang="bg-BG" dirty="0"/>
          </a:p>
          <a:p>
            <a:pPr lvl="1"/>
            <a:r>
              <a:rPr lang="bg-BG" dirty="0"/>
              <a:t>2-&gt;</a:t>
            </a:r>
            <a:r>
              <a:rPr lang="en-US" dirty="0"/>
              <a:t>C</a:t>
            </a:r>
            <a:endParaRPr lang="bg-BG" dirty="0"/>
          </a:p>
          <a:p>
            <a:pPr lvl="1"/>
            <a:r>
              <a:rPr lang="bg-BG" dirty="0"/>
              <a:t>1-&gt;</a:t>
            </a:r>
            <a:r>
              <a:rPr lang="en-US" dirty="0"/>
              <a:t>C</a:t>
            </a:r>
            <a:endParaRPr lang="bg-BG" dirty="0"/>
          </a:p>
          <a:p>
            <a:r>
              <a:rPr lang="en-US" dirty="0"/>
              <a:t>F(3,I,M,C)</a:t>
            </a:r>
            <a:endParaRPr lang="bg-B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6598D-92CF-4F54-9C6B-0C32300D5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1957387"/>
            <a:ext cx="58197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09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Рекурсия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B7EE2-2CA4-4128-9F22-F9F67FF12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F(3,I,M,C)</a:t>
            </a:r>
            <a:endParaRPr lang="bg-BG" dirty="0"/>
          </a:p>
          <a:p>
            <a:r>
              <a:rPr lang="en-US" dirty="0"/>
              <a:t>F(4,I,M,C)</a:t>
            </a:r>
          </a:p>
          <a:p>
            <a:pPr lvl="1"/>
            <a:r>
              <a:rPr lang="en-US" dirty="0"/>
              <a:t>F(3,I,C,M)</a:t>
            </a:r>
          </a:p>
          <a:p>
            <a:pPr lvl="1"/>
            <a:r>
              <a:rPr lang="en-US" dirty="0"/>
              <a:t>4-&gt;C</a:t>
            </a:r>
          </a:p>
          <a:p>
            <a:pPr lvl="1"/>
            <a:r>
              <a:rPr lang="en-US" dirty="0"/>
              <a:t>F(3,M,I,C)</a:t>
            </a:r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r>
              <a:rPr lang="en-US" dirty="0">
                <a:hlinkClick r:id="rId2"/>
              </a:rPr>
              <a:t>http://rosettacode.org/wiki/Towers_of_Hanoi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BEFA15-9123-4D02-91E2-E7F20B6AE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573" y="457200"/>
            <a:ext cx="3617294" cy="14929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1A8A78-98A9-4CB2-A3A5-348518968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573" y="2708920"/>
            <a:ext cx="3602517" cy="15331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8FA99C-6E04-4726-A335-C8B576438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6960" y="4870351"/>
            <a:ext cx="3680140" cy="14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8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Малко дефиниции</a:t>
            </a:r>
            <a:endParaRPr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Рекурсията е метод в програмирането, при което едно понятие се дефинира чрез самото себе си (себеподобие). Тя дава възможност за крайна дефиниция на безкрайно множество. Посредством рекурсия се описват много математически структури и формули, като тяхното моделиране и обработка става удобно чрез рекурсивни методи.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FC87A-E2A0-4AB1-8017-CC1FC2B55B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При отваряне на нещо, вътре се намира по-малка версия на същото нещо, после още по-малка версия и така n на брой пъти, докато се стигне до т.нар. дъно на рекурсията, представляващо най-малкото копие на същото нещо, което не може да бъде манипулирано по някакъв начин. Когато се използва рекурсия трябва да се вземе предвид кога ще бъде достигнато дъното ѝ.</a:t>
            </a:r>
            <a:endParaRPr lang="en-US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DAE0BD-551E-4404-A76F-36D3E815D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457200"/>
            <a:ext cx="5148024" cy="261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85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850A2A-0526-4F5D-91FA-AE7D7DEA8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8640"/>
            <a:ext cx="4572000" cy="3429000"/>
          </a:xfrm>
          <a:prstGeom prst="rect">
            <a:avLst/>
          </a:prstGeom>
        </p:spPr>
      </p:pic>
      <p:pic>
        <p:nvPicPr>
          <p:cNvPr id="1026" name="Picture 2" descr="Системи Итеративни Функции (Iterated Functions System - IFS)">
            <a:extLst>
              <a:ext uri="{FF2B5EF4-FFF2-40B4-BE49-F238E27FC236}">
                <a16:creationId xmlns:a16="http://schemas.microsoft.com/office/drawing/2014/main" id="{3D1255AD-9422-4F00-BC81-FD68A35EB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949033" y="1639863"/>
            <a:ext cx="5324475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79BB11-2E40-48FB-8A81-687C0C186575}"/>
              </a:ext>
            </a:extLst>
          </p:cNvPr>
          <p:cNvSpPr txBox="1"/>
          <p:nvPr/>
        </p:nvSpPr>
        <p:spPr>
          <a:xfrm>
            <a:off x="623392" y="6093296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https://rosettacode.org/wiki/Fractal_tree</a:t>
            </a:r>
          </a:p>
        </p:txBody>
      </p:sp>
    </p:spTree>
    <p:extLst>
      <p:ext uri="{BB962C8B-B14F-4D97-AF65-F5344CB8AC3E}">
        <p14:creationId xmlns:p14="http://schemas.microsoft.com/office/powerpoint/2010/main" val="2392109809"/>
      </p:ext>
    </p:extLst>
  </p:cSld>
  <p:clrMapOvr>
    <a:masterClrMapping/>
  </p:clrMapOvr>
</p:sld>
</file>

<file path=ppt/theme/theme1.xml><?xml version="1.0" encoding="utf-8"?>
<a:theme xmlns:a="http://schemas.openxmlformats.org/drawingml/2006/main" name="Tech Computer 16x9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901026.potx" id="{FD85E87A-7813-4F67-9E59-69B5487A1910}" vid="{BDF94C36-3ACF-4CF1-939F-F4211E6D666F}"/>
    </a:ext>
  </a:extLst>
</a:theme>
</file>

<file path=ppt/theme/theme2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technology circuit board design presentation (widescreen)</Template>
  <TotalTime>249</TotalTime>
  <Words>511</Words>
  <Application>Microsoft Office PowerPoint</Application>
  <PresentationFormat>Widescreen</PresentationFormat>
  <Paragraphs>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Candara</vt:lpstr>
      <vt:lpstr>Consolas</vt:lpstr>
      <vt:lpstr>Tech Computer 16x9</vt:lpstr>
      <vt:lpstr>Рекурсия</vt:lpstr>
      <vt:lpstr>За какво иде реч</vt:lpstr>
      <vt:lpstr>Малко математика</vt:lpstr>
      <vt:lpstr>Как работят рекурентните формули</vt:lpstr>
      <vt:lpstr>Същият номер на друго място</vt:lpstr>
      <vt:lpstr>Да поиграем с 3 диска</vt:lpstr>
      <vt:lpstr>Рекурсия</vt:lpstr>
      <vt:lpstr>Малко дефиниции</vt:lpstr>
      <vt:lpstr>PowerPoint Presentation</vt:lpstr>
      <vt:lpstr>Да поиграем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Рекурсия</dc:title>
  <dc:creator>mstancheva</dc:creator>
  <cp:lastModifiedBy>mstancheva</cp:lastModifiedBy>
  <cp:revision>13</cp:revision>
  <dcterms:created xsi:type="dcterms:W3CDTF">2021-10-14T07:09:59Z</dcterms:created>
  <dcterms:modified xsi:type="dcterms:W3CDTF">2021-10-15T07:36:12Z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